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4" r:id="rId2"/>
    <p:sldId id="288" r:id="rId3"/>
    <p:sldId id="289" r:id="rId4"/>
    <p:sldId id="295" r:id="rId5"/>
    <p:sldId id="291" r:id="rId6"/>
    <p:sldId id="306" r:id="rId7"/>
    <p:sldId id="307" r:id="rId8"/>
    <p:sldId id="308" r:id="rId9"/>
    <p:sldId id="309" r:id="rId10"/>
    <p:sldId id="296" r:id="rId11"/>
    <p:sldId id="297" r:id="rId12"/>
    <p:sldId id="310" r:id="rId13"/>
    <p:sldId id="293" r:id="rId14"/>
    <p:sldId id="311" r:id="rId15"/>
    <p:sldId id="298" r:id="rId16"/>
    <p:sldId id="299" r:id="rId17"/>
    <p:sldId id="300" r:id="rId18"/>
    <p:sldId id="312" r:id="rId19"/>
    <p:sldId id="313" r:id="rId20"/>
    <p:sldId id="301" r:id="rId21"/>
    <p:sldId id="302" r:id="rId22"/>
    <p:sldId id="303" r:id="rId23"/>
    <p:sldId id="315" r:id="rId24"/>
    <p:sldId id="316" r:id="rId25"/>
    <p:sldId id="304" r:id="rId26"/>
    <p:sldId id="317" r:id="rId27"/>
    <p:sldId id="305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95" d="100"/>
          <a:sy n="95" d="100"/>
        </p:scale>
        <p:origin x="-2094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57152-77BF-483A-889D-E2930AF89742}" type="doc">
      <dgm:prSet loTypeId="urn:microsoft.com/office/officeart/2009/layout/CircleArrowProcess" loCatId="process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tr-TR"/>
        </a:p>
      </dgm:t>
    </dgm:pt>
    <dgm:pt modelId="{AC08AB48-58E2-4BD8-9F96-EE7691285674}">
      <dgm:prSet phldrT="[Metin]" custT="1"/>
      <dgm:spPr/>
      <dgm:t>
        <a:bodyPr/>
        <a:lstStyle/>
        <a:p>
          <a:pPr algn="ctr"/>
          <a:r>
            <a:rPr lang="tr-TR" sz="2400" b="1" cap="none" spc="0" dirty="0" smtClean="0">
              <a:ln/>
              <a:solidFill>
                <a:schemeClr val="accent6">
                  <a:lumMod val="75000"/>
                </a:schemeClr>
              </a:solidFill>
              <a:effectLst/>
              <a:latin typeface="Clearface Gothic LT Std" pitchFamily="50" charset="0"/>
            </a:rPr>
            <a:t>KISIM </a:t>
          </a:r>
        </a:p>
        <a:p>
          <a:pPr algn="ctr"/>
          <a:r>
            <a:rPr lang="tr-TR" sz="4000" b="1" cap="none" spc="0" dirty="0" smtClean="0">
              <a:ln/>
              <a:solidFill>
                <a:schemeClr val="accent6">
                  <a:lumMod val="75000"/>
                </a:schemeClr>
              </a:solidFill>
              <a:effectLst/>
              <a:latin typeface="Clearface Gothic LT Std" pitchFamily="50" charset="0"/>
            </a:rPr>
            <a:t>I</a:t>
          </a:r>
          <a:endParaRPr lang="tr-TR" sz="9600" b="1" dirty="0">
            <a:effectLst/>
            <a:latin typeface="Clearface Gothic LT Std" pitchFamily="50" charset="0"/>
          </a:endParaRPr>
        </a:p>
      </dgm:t>
    </dgm:pt>
    <dgm:pt modelId="{82DA6BB1-4A2A-4748-AAB2-31A474BFB530}" type="parTrans" cxnId="{FB81F3F6-5F72-430A-8862-0687FA569D41}">
      <dgm:prSet/>
      <dgm:spPr/>
      <dgm:t>
        <a:bodyPr/>
        <a:lstStyle/>
        <a:p>
          <a:endParaRPr lang="tr-TR"/>
        </a:p>
      </dgm:t>
    </dgm:pt>
    <dgm:pt modelId="{A3A7E5F1-4946-4016-BB91-CF388FE2EF6C}" type="sibTrans" cxnId="{FB81F3F6-5F72-430A-8862-0687FA569D41}">
      <dgm:prSet/>
      <dgm:spPr/>
      <dgm:t>
        <a:bodyPr/>
        <a:lstStyle/>
        <a:p>
          <a:endParaRPr lang="tr-TR"/>
        </a:p>
      </dgm:t>
    </dgm:pt>
    <dgm:pt modelId="{E88733A6-57CE-454D-A488-B192ADC9849A}" type="pres">
      <dgm:prSet presAssocID="{ADF57152-77BF-483A-889D-E2930AF8974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73EA7599-5291-4768-9E03-3638392FDA1D}" type="pres">
      <dgm:prSet presAssocID="{AC08AB48-58E2-4BD8-9F96-EE7691285674}" presName="Accent1" presStyleCnt="0"/>
      <dgm:spPr/>
    </dgm:pt>
    <dgm:pt modelId="{3B60DD0C-D7F4-48CF-A373-871E23BE0723}" type="pres">
      <dgm:prSet presAssocID="{AC08AB48-58E2-4BD8-9F96-EE7691285674}" presName="Accent" presStyleLbl="node1" presStyleIdx="0" presStyleCnt="1"/>
      <dgm:spPr/>
    </dgm:pt>
    <dgm:pt modelId="{44CE066D-9BA8-422D-8290-059EA5803900}" type="pres">
      <dgm:prSet presAssocID="{AC08AB48-58E2-4BD8-9F96-EE7691285674}" presName="Parent1" presStyleLbl="revTx" presStyleIdx="0" presStyleCnt="1" custScaleY="2717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687ECB2-FC1D-4E23-94BF-4FF8E890829A}" type="presOf" srcId="{ADF57152-77BF-483A-889D-E2930AF89742}" destId="{E88733A6-57CE-454D-A488-B192ADC9849A}" srcOrd="0" destOrd="0" presId="urn:microsoft.com/office/officeart/2009/layout/CircleArrowProcess"/>
    <dgm:cxn modelId="{FB81F3F6-5F72-430A-8862-0687FA569D41}" srcId="{ADF57152-77BF-483A-889D-E2930AF89742}" destId="{AC08AB48-58E2-4BD8-9F96-EE7691285674}" srcOrd="0" destOrd="0" parTransId="{82DA6BB1-4A2A-4748-AAB2-31A474BFB530}" sibTransId="{A3A7E5F1-4946-4016-BB91-CF388FE2EF6C}"/>
    <dgm:cxn modelId="{3C11D0DD-3664-4C17-9ECA-5EE96196DC94}" type="presOf" srcId="{AC08AB48-58E2-4BD8-9F96-EE7691285674}" destId="{44CE066D-9BA8-422D-8290-059EA5803900}" srcOrd="0" destOrd="0" presId="urn:microsoft.com/office/officeart/2009/layout/CircleArrowProcess"/>
    <dgm:cxn modelId="{8E277B88-F541-4A2C-976A-CCCCB1E706B8}" type="presParOf" srcId="{E88733A6-57CE-454D-A488-B192ADC9849A}" destId="{73EA7599-5291-4768-9E03-3638392FDA1D}" srcOrd="0" destOrd="0" presId="urn:microsoft.com/office/officeart/2009/layout/CircleArrowProcess"/>
    <dgm:cxn modelId="{5A16D255-BD54-47C8-81E6-0F9FEB1EDE94}" type="presParOf" srcId="{73EA7599-5291-4768-9E03-3638392FDA1D}" destId="{3B60DD0C-D7F4-48CF-A373-871E23BE0723}" srcOrd="0" destOrd="0" presId="urn:microsoft.com/office/officeart/2009/layout/CircleArrowProcess"/>
    <dgm:cxn modelId="{936DA2E1-437B-47DB-AF93-8C43C7201964}" type="presParOf" srcId="{E88733A6-57CE-454D-A488-B192ADC9849A}" destId="{44CE066D-9BA8-422D-8290-059EA5803900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0951DD-99EA-4D8D-B878-18607446F144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tr-TR"/>
        </a:p>
      </dgm:t>
    </dgm:pt>
    <dgm:pt modelId="{445DF551-31E8-4620-8883-6CDC817B616C}">
      <dgm:prSet phldrT="[Metin]" custT="1"/>
      <dgm:spPr/>
      <dgm:t>
        <a:bodyPr vert="vert270"/>
        <a:lstStyle/>
        <a:p>
          <a:pPr algn="ctr"/>
          <a:r>
            <a:rPr lang="tr-TR" sz="3200" b="0" cap="none" spc="0" dirty="0" smtClean="0">
              <a:ln w="0"/>
              <a:effectLst>
                <a:reflection blurRad="6350" stA="53000" endA="300" endPos="35500" dir="5400000" sy="-90000" algn="bl" rotWithShape="0"/>
              </a:effectLst>
            </a:rPr>
            <a:t>1. BÖLÜM</a:t>
          </a:r>
          <a:endParaRPr lang="tr-TR" sz="3200" b="1" dirty="0"/>
        </a:p>
      </dgm:t>
    </dgm:pt>
    <dgm:pt modelId="{D0C9C237-7EEE-41F4-844D-602F4D0C56BF}" type="parTrans" cxnId="{F2F816CA-9B2D-4ADC-80E9-56E3274476D2}">
      <dgm:prSet/>
      <dgm:spPr/>
      <dgm:t>
        <a:bodyPr/>
        <a:lstStyle/>
        <a:p>
          <a:endParaRPr lang="tr-TR"/>
        </a:p>
      </dgm:t>
    </dgm:pt>
    <dgm:pt modelId="{0A63CD5B-9087-426F-A7A8-6379CC550362}" type="sibTrans" cxnId="{F2F816CA-9B2D-4ADC-80E9-56E3274476D2}">
      <dgm:prSet/>
      <dgm:spPr/>
      <dgm:t>
        <a:bodyPr/>
        <a:lstStyle/>
        <a:p>
          <a:endParaRPr lang="tr-TR"/>
        </a:p>
      </dgm:t>
    </dgm:pt>
    <dgm:pt modelId="{5E591688-EC96-42A9-9DDD-B5385DE1243A}">
      <dgm:prSet phldrT="[Metin]" custT="1"/>
      <dgm:spPr/>
      <dgm:t>
        <a:bodyPr/>
        <a:lstStyle/>
        <a:p>
          <a:r>
            <a:rPr lang="tr-TR" sz="2400" b="1" dirty="0" smtClean="0"/>
            <a:t>İÇİNDEKİLER</a:t>
          </a:r>
          <a:endParaRPr lang="tr-TR" sz="1800" b="0" dirty="0"/>
        </a:p>
      </dgm:t>
    </dgm:pt>
    <dgm:pt modelId="{19583562-DBA8-4B8E-BFBE-11D27296633A}" type="parTrans" cxnId="{7B9F4FE6-4075-4CEF-9C6E-314FE1E4550E}">
      <dgm:prSet/>
      <dgm:spPr/>
      <dgm:t>
        <a:bodyPr/>
        <a:lstStyle/>
        <a:p>
          <a:endParaRPr lang="tr-TR"/>
        </a:p>
      </dgm:t>
    </dgm:pt>
    <dgm:pt modelId="{9D427B3A-B886-4496-A961-C43C34E863C9}" type="sibTrans" cxnId="{7B9F4FE6-4075-4CEF-9C6E-314FE1E4550E}">
      <dgm:prSet/>
      <dgm:spPr/>
      <dgm:t>
        <a:bodyPr/>
        <a:lstStyle/>
        <a:p>
          <a:endParaRPr lang="tr-TR"/>
        </a:p>
      </dgm:t>
    </dgm:pt>
    <dgm:pt modelId="{2F9932E8-4D94-4D70-B139-2B0E3EA0750B}">
      <dgm:prSet phldrT="[Metin]" custT="1"/>
      <dgm:spPr/>
      <dgm:t>
        <a:bodyPr/>
        <a:lstStyle/>
        <a:p>
          <a:r>
            <a:rPr lang="tr-TR" sz="2000" b="1" dirty="0" smtClean="0"/>
            <a:t>SATIN ALMA VE TEDARİK ZİNCİRİ YÖNETİMİ</a:t>
          </a:r>
          <a:endParaRPr lang="tr-TR" sz="2000" b="1" dirty="0"/>
        </a:p>
      </dgm:t>
    </dgm:pt>
    <dgm:pt modelId="{05A50E0D-8AE6-4DEB-8FDA-7EE7E06E373C}" type="parTrans" cxnId="{F14FBC7A-EF26-45ED-B807-66D2A27DC157}">
      <dgm:prSet/>
      <dgm:spPr/>
      <dgm:t>
        <a:bodyPr/>
        <a:lstStyle/>
        <a:p>
          <a:endParaRPr lang="tr-TR"/>
        </a:p>
      </dgm:t>
    </dgm:pt>
    <dgm:pt modelId="{180723E0-675F-4A4F-92A8-059427B3D528}" type="sibTrans" cxnId="{F14FBC7A-EF26-45ED-B807-66D2A27DC157}">
      <dgm:prSet/>
      <dgm:spPr/>
      <dgm:t>
        <a:bodyPr/>
        <a:lstStyle/>
        <a:p>
          <a:endParaRPr lang="tr-TR"/>
        </a:p>
      </dgm:t>
    </dgm:pt>
    <dgm:pt modelId="{63A60821-CD67-4221-8528-C260F1552BE7}">
      <dgm:prSet custT="1"/>
      <dgm:spPr/>
      <dgm:t>
        <a:bodyPr/>
        <a:lstStyle/>
        <a:p>
          <a:r>
            <a:rPr lang="tr-TR" sz="2000" dirty="0" smtClean="0"/>
            <a:t>Satın Alma Yöneticileri, Alıcılar ve Satın Alma Temsilcileri</a:t>
          </a:r>
        </a:p>
      </dgm:t>
    </dgm:pt>
    <dgm:pt modelId="{0245E90A-A862-4DCF-87BA-468ED3BC552B}" type="parTrans" cxnId="{EE220903-0913-4B0E-9A0B-B9AD690C07DD}">
      <dgm:prSet/>
      <dgm:spPr/>
      <dgm:t>
        <a:bodyPr/>
        <a:lstStyle/>
        <a:p>
          <a:endParaRPr lang="tr-TR"/>
        </a:p>
      </dgm:t>
    </dgm:pt>
    <dgm:pt modelId="{9FC96A47-42AE-4151-ADA7-DD0B6E6D0A0A}" type="sibTrans" cxnId="{EE220903-0913-4B0E-9A0B-B9AD690C07DD}">
      <dgm:prSet/>
      <dgm:spPr/>
      <dgm:t>
        <a:bodyPr/>
        <a:lstStyle/>
        <a:p>
          <a:endParaRPr lang="tr-TR"/>
        </a:p>
      </dgm:t>
    </dgm:pt>
    <dgm:pt modelId="{30216BE0-84BA-49E4-B00E-049B72EA0156}">
      <dgm:prSet custT="1"/>
      <dgm:spPr/>
      <dgm:t>
        <a:bodyPr/>
        <a:lstStyle/>
        <a:p>
          <a:r>
            <a:rPr lang="tr-TR" sz="2000" dirty="0" smtClean="0"/>
            <a:t>Satın Alma ve Tedarik Yönetimi Fonksiyonunun Evrimi</a:t>
          </a:r>
        </a:p>
      </dgm:t>
    </dgm:pt>
    <dgm:pt modelId="{05828104-3E0D-4CCC-9AE7-F73AB750F983}" type="parTrans" cxnId="{F54A9F25-F04E-4A45-BF1D-469B25A1F538}">
      <dgm:prSet/>
      <dgm:spPr/>
      <dgm:t>
        <a:bodyPr/>
        <a:lstStyle/>
        <a:p>
          <a:endParaRPr lang="tr-TR"/>
        </a:p>
      </dgm:t>
    </dgm:pt>
    <dgm:pt modelId="{78FE043D-FCAD-46F8-B2D7-69C3FCC9F357}" type="sibTrans" cxnId="{F54A9F25-F04E-4A45-BF1D-469B25A1F538}">
      <dgm:prSet/>
      <dgm:spPr/>
      <dgm:t>
        <a:bodyPr/>
        <a:lstStyle/>
        <a:p>
          <a:endParaRPr lang="tr-TR"/>
        </a:p>
      </dgm:t>
    </dgm:pt>
    <dgm:pt modelId="{EB243561-300F-41F0-80DF-29887AB0E49C}">
      <dgm:prSet custT="1"/>
      <dgm:spPr/>
      <dgm:t>
        <a:bodyPr/>
        <a:lstStyle/>
        <a:p>
          <a:r>
            <a:rPr lang="tr-TR" sz="2000" dirty="0" smtClean="0"/>
            <a:t>Tedarik Zinciri Yönetim Süreçleri</a:t>
          </a:r>
        </a:p>
      </dgm:t>
    </dgm:pt>
    <dgm:pt modelId="{BA78BA3C-2A4A-491A-9FE8-303778E866B0}" type="parTrans" cxnId="{FAEBDE7B-5B24-4FF8-B130-E4159FA62DC7}">
      <dgm:prSet/>
      <dgm:spPr/>
      <dgm:t>
        <a:bodyPr/>
        <a:lstStyle/>
        <a:p>
          <a:endParaRPr lang="tr-TR"/>
        </a:p>
      </dgm:t>
    </dgm:pt>
    <dgm:pt modelId="{C3A9FC73-F75A-425C-BE93-12C7F5AEF446}" type="sibTrans" cxnId="{FAEBDE7B-5B24-4FF8-B130-E4159FA62DC7}">
      <dgm:prSet/>
      <dgm:spPr/>
      <dgm:t>
        <a:bodyPr/>
        <a:lstStyle/>
        <a:p>
          <a:endParaRPr lang="tr-TR"/>
        </a:p>
      </dgm:t>
    </dgm:pt>
    <dgm:pt modelId="{46BBED56-4556-40E3-8CE3-379EEC26DAF9}">
      <dgm:prSet custT="1"/>
      <dgm:spPr/>
      <dgm:t>
        <a:bodyPr/>
        <a:lstStyle/>
        <a:p>
          <a:r>
            <a:rPr lang="tr-TR" sz="2000" dirty="0" smtClean="0"/>
            <a:t>Satın Almanın Dolar (Döviz) Sorumluluğu</a:t>
          </a:r>
        </a:p>
      </dgm:t>
    </dgm:pt>
    <dgm:pt modelId="{EFCDC3A4-622C-46D2-90BA-15B76246D6B6}" type="parTrans" cxnId="{4DC2EC7A-BED9-4C22-A410-0ECA1CD6C6CD}">
      <dgm:prSet/>
      <dgm:spPr/>
      <dgm:t>
        <a:bodyPr/>
        <a:lstStyle/>
        <a:p>
          <a:endParaRPr lang="tr-TR"/>
        </a:p>
      </dgm:t>
    </dgm:pt>
    <dgm:pt modelId="{29CEF813-C70C-4D25-B705-2B5D92596513}" type="sibTrans" cxnId="{4DC2EC7A-BED9-4C22-A410-0ECA1CD6C6CD}">
      <dgm:prSet/>
      <dgm:spPr/>
      <dgm:t>
        <a:bodyPr/>
        <a:lstStyle/>
        <a:p>
          <a:endParaRPr lang="tr-TR"/>
        </a:p>
      </dgm:t>
    </dgm:pt>
    <dgm:pt modelId="{27A34F5D-0D9F-499A-8A99-499996A7FE69}">
      <dgm:prSet custT="1"/>
      <dgm:spPr/>
      <dgm:t>
        <a:bodyPr/>
        <a:lstStyle/>
        <a:p>
          <a:r>
            <a:rPr lang="tr-TR" sz="2000" dirty="0" smtClean="0"/>
            <a:t>Kâr Potansiyeli</a:t>
          </a:r>
        </a:p>
      </dgm:t>
    </dgm:pt>
    <dgm:pt modelId="{E31BD0F6-DB93-4CFA-9250-FB1515038B12}" type="parTrans" cxnId="{C0ED48F2-050D-49F9-8187-71972F8775C0}">
      <dgm:prSet/>
      <dgm:spPr/>
      <dgm:t>
        <a:bodyPr/>
        <a:lstStyle/>
        <a:p>
          <a:endParaRPr lang="tr-TR"/>
        </a:p>
      </dgm:t>
    </dgm:pt>
    <dgm:pt modelId="{723C1F71-5E9F-4924-A788-51D8DEDAF3DA}" type="sibTrans" cxnId="{C0ED48F2-050D-49F9-8187-71972F8775C0}">
      <dgm:prSet/>
      <dgm:spPr/>
      <dgm:t>
        <a:bodyPr/>
        <a:lstStyle/>
        <a:p>
          <a:endParaRPr lang="tr-TR"/>
        </a:p>
      </dgm:t>
    </dgm:pt>
    <dgm:pt modelId="{21F10115-F5D0-4F6B-ADC4-4AF0B2BAF2E7}">
      <dgm:prSet custT="1"/>
      <dgm:spPr/>
      <dgm:t>
        <a:bodyPr/>
        <a:lstStyle/>
        <a:p>
          <a:r>
            <a:rPr lang="tr-TR" sz="2000" dirty="0" smtClean="0"/>
            <a:t>Birleşik Malzeme Yönetimi</a:t>
          </a:r>
        </a:p>
      </dgm:t>
    </dgm:pt>
    <dgm:pt modelId="{717DE603-F7D6-4640-BDDA-F2C9B8ED242F}" type="parTrans" cxnId="{29A4F2E7-57DC-48D5-80FD-1AF2A276E3BD}">
      <dgm:prSet/>
      <dgm:spPr/>
      <dgm:t>
        <a:bodyPr/>
        <a:lstStyle/>
        <a:p>
          <a:endParaRPr lang="tr-TR"/>
        </a:p>
      </dgm:t>
    </dgm:pt>
    <dgm:pt modelId="{FAC83A5C-28BB-4934-8C3A-D322A691EB64}" type="sibTrans" cxnId="{29A4F2E7-57DC-48D5-80FD-1AF2A276E3BD}">
      <dgm:prSet/>
      <dgm:spPr/>
      <dgm:t>
        <a:bodyPr/>
        <a:lstStyle/>
        <a:p>
          <a:endParaRPr lang="tr-TR"/>
        </a:p>
      </dgm:t>
    </dgm:pt>
    <dgm:pt modelId="{1290E13C-21FF-4E21-8980-506C26D32A0A}">
      <dgm:prSet custT="1"/>
      <dgm:spPr/>
      <dgm:t>
        <a:bodyPr/>
        <a:lstStyle/>
        <a:p>
          <a:r>
            <a:rPr lang="tr-TR" sz="2000" dirty="0" smtClean="0"/>
            <a:t>Yıllık Envanter -Sipariş- Taşıma Maliyetleri</a:t>
          </a:r>
        </a:p>
      </dgm:t>
    </dgm:pt>
    <dgm:pt modelId="{99EA8E86-0AA7-4243-9A93-7AC66E59CF08}" type="parTrans" cxnId="{F7227F48-D473-41C1-B624-D5388D7602E5}">
      <dgm:prSet/>
      <dgm:spPr/>
      <dgm:t>
        <a:bodyPr/>
        <a:lstStyle/>
        <a:p>
          <a:endParaRPr lang="tr-TR"/>
        </a:p>
      </dgm:t>
    </dgm:pt>
    <dgm:pt modelId="{46E03892-D1B5-4EBD-BEE8-4B378D2F3473}" type="sibTrans" cxnId="{F7227F48-D473-41C1-B624-D5388D7602E5}">
      <dgm:prSet/>
      <dgm:spPr/>
      <dgm:t>
        <a:bodyPr/>
        <a:lstStyle/>
        <a:p>
          <a:endParaRPr lang="tr-TR"/>
        </a:p>
      </dgm:t>
    </dgm:pt>
    <dgm:pt modelId="{BDAD5F77-5220-4BD8-B8F9-BBEB4655E385}">
      <dgm:prSet custT="1"/>
      <dgm:spPr/>
      <dgm:t>
        <a:bodyPr/>
        <a:lstStyle/>
        <a:p>
          <a:r>
            <a:rPr lang="tr-TR" sz="2000" dirty="0" smtClean="0"/>
            <a:t>Satın Alma İçin Organizasyon</a:t>
          </a:r>
        </a:p>
      </dgm:t>
    </dgm:pt>
    <dgm:pt modelId="{602B6D43-8C38-4C24-8617-1ED45CC02DB8}" type="parTrans" cxnId="{B4934BB2-091C-4C05-B96A-15C3F294CD24}">
      <dgm:prSet/>
      <dgm:spPr/>
      <dgm:t>
        <a:bodyPr/>
        <a:lstStyle/>
        <a:p>
          <a:endParaRPr lang="tr-TR"/>
        </a:p>
      </dgm:t>
    </dgm:pt>
    <dgm:pt modelId="{5E4CF137-EFB2-45C6-BC72-35FA1B69EC85}" type="sibTrans" cxnId="{B4934BB2-091C-4C05-B96A-15C3F294CD24}">
      <dgm:prSet/>
      <dgm:spPr/>
      <dgm:t>
        <a:bodyPr/>
        <a:lstStyle/>
        <a:p>
          <a:endParaRPr lang="tr-TR"/>
        </a:p>
      </dgm:t>
    </dgm:pt>
    <dgm:pt modelId="{D40F726C-B4F6-40A0-93DE-61DCF423A6D7}">
      <dgm:prSet custT="1"/>
      <dgm:spPr/>
      <dgm:t>
        <a:bodyPr/>
        <a:lstStyle/>
        <a:p>
          <a:r>
            <a:rPr lang="tr-TR" sz="2000" dirty="0" smtClean="0"/>
            <a:t>Merkezî ve Merkezî Olmayan Satın Alma</a:t>
          </a:r>
        </a:p>
      </dgm:t>
    </dgm:pt>
    <dgm:pt modelId="{96DA4FAC-D7D3-4DE2-AE00-EBE48BD908F2}" type="parTrans" cxnId="{9D48E8FF-6FAD-477F-BBBC-1ABEC7E3CF7D}">
      <dgm:prSet/>
      <dgm:spPr/>
      <dgm:t>
        <a:bodyPr/>
        <a:lstStyle/>
        <a:p>
          <a:endParaRPr lang="tr-TR"/>
        </a:p>
      </dgm:t>
    </dgm:pt>
    <dgm:pt modelId="{51F4A470-489A-4447-BCB6-4CB56EBCF4FD}" type="sibTrans" cxnId="{9D48E8FF-6FAD-477F-BBBC-1ABEC7E3CF7D}">
      <dgm:prSet/>
      <dgm:spPr/>
      <dgm:t>
        <a:bodyPr/>
        <a:lstStyle/>
        <a:p>
          <a:endParaRPr lang="tr-TR"/>
        </a:p>
      </dgm:t>
    </dgm:pt>
    <dgm:pt modelId="{AD780250-71FB-42B8-B802-DF4D082ED03D}">
      <dgm:prSet custT="1"/>
      <dgm:spPr/>
      <dgm:t>
        <a:bodyPr/>
        <a:lstStyle/>
        <a:p>
          <a:r>
            <a:rPr lang="tr-TR" sz="2000" dirty="0" smtClean="0"/>
            <a:t>Gelecek Planlama Konsepti</a:t>
          </a:r>
        </a:p>
      </dgm:t>
    </dgm:pt>
    <dgm:pt modelId="{2CFB157E-D3BA-43ED-B36C-1803FCC0CAD2}" type="parTrans" cxnId="{1B2E5C9B-75D2-461F-BF53-9CA3BF52213E}">
      <dgm:prSet/>
      <dgm:spPr/>
      <dgm:t>
        <a:bodyPr/>
        <a:lstStyle/>
        <a:p>
          <a:endParaRPr lang="tr-TR"/>
        </a:p>
      </dgm:t>
    </dgm:pt>
    <dgm:pt modelId="{9FF550B3-577B-4EE3-B8A5-CDB47B5AD431}" type="sibTrans" cxnId="{1B2E5C9B-75D2-461F-BF53-9CA3BF52213E}">
      <dgm:prSet/>
      <dgm:spPr/>
      <dgm:t>
        <a:bodyPr/>
        <a:lstStyle/>
        <a:p>
          <a:endParaRPr lang="tr-TR"/>
        </a:p>
      </dgm:t>
    </dgm:pt>
    <dgm:pt modelId="{0715A714-21E0-4139-8D47-2200E01E19F5}">
      <dgm:prSet custT="1"/>
      <dgm:spPr/>
      <dgm:t>
        <a:bodyPr/>
        <a:lstStyle/>
        <a:p>
          <a:r>
            <a:rPr lang="tr-TR" sz="2000" dirty="0" smtClean="0"/>
            <a:t>Verileri Raporlama Görevi</a:t>
          </a:r>
        </a:p>
      </dgm:t>
    </dgm:pt>
    <dgm:pt modelId="{FE6E31B1-5D30-4BC7-8AF7-BA2942E4A642}" type="parTrans" cxnId="{8729F2EF-B069-4942-9FAD-8D21C454C9CC}">
      <dgm:prSet/>
      <dgm:spPr/>
      <dgm:t>
        <a:bodyPr/>
        <a:lstStyle/>
        <a:p>
          <a:endParaRPr lang="tr-TR"/>
        </a:p>
      </dgm:t>
    </dgm:pt>
    <dgm:pt modelId="{A90F7AA2-9BFB-4530-BD34-2DD08710360F}" type="sibTrans" cxnId="{8729F2EF-B069-4942-9FAD-8D21C454C9CC}">
      <dgm:prSet/>
      <dgm:spPr/>
      <dgm:t>
        <a:bodyPr/>
        <a:lstStyle/>
        <a:p>
          <a:endParaRPr lang="tr-TR"/>
        </a:p>
      </dgm:t>
    </dgm:pt>
    <dgm:pt modelId="{014A21CA-9786-4949-A3A3-B6F92B0F1812}">
      <dgm:prSet custT="1"/>
      <dgm:spPr/>
      <dgm:t>
        <a:bodyPr/>
        <a:lstStyle/>
        <a:p>
          <a:r>
            <a:rPr lang="tr-TR" sz="2000" dirty="0" smtClean="0"/>
            <a:t>Tedarik Yönetim Konsepti</a:t>
          </a:r>
        </a:p>
      </dgm:t>
    </dgm:pt>
    <dgm:pt modelId="{62004469-BE4C-4DE6-BCF5-306CC35065CD}" type="parTrans" cxnId="{25E7D075-04B2-456B-AB61-B0089FDE793E}">
      <dgm:prSet/>
      <dgm:spPr/>
      <dgm:t>
        <a:bodyPr/>
        <a:lstStyle/>
        <a:p>
          <a:endParaRPr lang="tr-TR"/>
        </a:p>
      </dgm:t>
    </dgm:pt>
    <dgm:pt modelId="{2163FE5F-3267-4A8C-98AD-4529805C54BA}" type="sibTrans" cxnId="{25E7D075-04B2-456B-AB61-B0089FDE793E}">
      <dgm:prSet/>
      <dgm:spPr/>
      <dgm:t>
        <a:bodyPr/>
        <a:lstStyle/>
        <a:p>
          <a:endParaRPr lang="tr-TR"/>
        </a:p>
      </dgm:t>
    </dgm:pt>
    <dgm:pt modelId="{01A1772F-D5DD-411B-8269-734EB7C908AD}">
      <dgm:prSet custT="1"/>
      <dgm:spPr/>
      <dgm:t>
        <a:bodyPr/>
        <a:lstStyle/>
        <a:p>
          <a:r>
            <a:rPr lang="tr-TR" sz="2000" dirty="0" smtClean="0"/>
            <a:t>Profesyonellik, Satın Alma ve Tedarik Yönetimi</a:t>
          </a:r>
        </a:p>
      </dgm:t>
    </dgm:pt>
    <dgm:pt modelId="{1EAF8150-0C6B-4CD1-96ED-A54D71E92479}" type="parTrans" cxnId="{8926D4A2-B0A3-4446-9E4E-2C621F7F4E53}">
      <dgm:prSet/>
      <dgm:spPr/>
      <dgm:t>
        <a:bodyPr/>
        <a:lstStyle/>
        <a:p>
          <a:endParaRPr lang="tr-TR"/>
        </a:p>
      </dgm:t>
    </dgm:pt>
    <dgm:pt modelId="{0CA711F4-DD15-4A68-B29D-A6DA8B8FC610}" type="sibTrans" cxnId="{8926D4A2-B0A3-4446-9E4E-2C621F7F4E53}">
      <dgm:prSet/>
      <dgm:spPr/>
      <dgm:t>
        <a:bodyPr/>
        <a:lstStyle/>
        <a:p>
          <a:endParaRPr lang="tr-TR"/>
        </a:p>
      </dgm:t>
    </dgm:pt>
    <dgm:pt modelId="{4BC8F258-46A1-4599-AD4C-AC3FF1820E36}">
      <dgm:prSet custT="1"/>
      <dgm:spPr/>
      <dgm:t>
        <a:bodyPr/>
        <a:lstStyle/>
        <a:p>
          <a:r>
            <a:rPr lang="tr-TR" sz="2000" dirty="0" smtClean="0"/>
            <a:t>Tedarik Yönetimi Mükemmellik Ödülü Enstitüsü</a:t>
          </a:r>
        </a:p>
      </dgm:t>
    </dgm:pt>
    <dgm:pt modelId="{150E154B-1F4F-4133-ABF2-5D54010E8877}" type="parTrans" cxnId="{708B4337-1495-4625-913E-09BC229F6567}">
      <dgm:prSet/>
      <dgm:spPr/>
      <dgm:t>
        <a:bodyPr/>
        <a:lstStyle/>
        <a:p>
          <a:endParaRPr lang="tr-TR"/>
        </a:p>
      </dgm:t>
    </dgm:pt>
    <dgm:pt modelId="{38CC50AD-FD71-42DF-9099-4AFEF49AEABB}" type="sibTrans" cxnId="{708B4337-1495-4625-913E-09BC229F6567}">
      <dgm:prSet/>
      <dgm:spPr/>
      <dgm:t>
        <a:bodyPr/>
        <a:lstStyle/>
        <a:p>
          <a:endParaRPr lang="tr-TR"/>
        </a:p>
      </dgm:t>
    </dgm:pt>
    <dgm:pt modelId="{D8DA19B5-9CB2-41B1-8DD9-D900AE8B7C57}" type="pres">
      <dgm:prSet presAssocID="{690951DD-99EA-4D8D-B878-18607446F14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530D5085-CAF9-4EBE-981D-90413D2704AD}" type="pres">
      <dgm:prSet presAssocID="{445DF551-31E8-4620-8883-6CDC817B616C}" presName="thickLine" presStyleLbl="alignNode1" presStyleIdx="0" presStyleCnt="1"/>
      <dgm:spPr/>
      <dgm:t>
        <a:bodyPr/>
        <a:lstStyle/>
        <a:p>
          <a:endParaRPr lang="tr-TR"/>
        </a:p>
      </dgm:t>
    </dgm:pt>
    <dgm:pt modelId="{26AC312B-EDE8-4A94-A5AA-7B6B68E029C6}" type="pres">
      <dgm:prSet presAssocID="{445DF551-31E8-4620-8883-6CDC817B616C}" presName="horz1" presStyleCnt="0"/>
      <dgm:spPr/>
      <dgm:t>
        <a:bodyPr/>
        <a:lstStyle/>
        <a:p>
          <a:endParaRPr lang="tr-TR"/>
        </a:p>
      </dgm:t>
    </dgm:pt>
    <dgm:pt modelId="{E3DE9422-1F65-4C6C-A321-8142AC46FB69}" type="pres">
      <dgm:prSet presAssocID="{445DF551-31E8-4620-8883-6CDC817B616C}" presName="tx1" presStyleLbl="revTx" presStyleIdx="0" presStyleCnt="17" custScaleX="57443"/>
      <dgm:spPr/>
      <dgm:t>
        <a:bodyPr/>
        <a:lstStyle/>
        <a:p>
          <a:endParaRPr lang="tr-TR"/>
        </a:p>
      </dgm:t>
    </dgm:pt>
    <dgm:pt modelId="{5EF67949-83B8-4D40-ACE4-C21CEED9918A}" type="pres">
      <dgm:prSet presAssocID="{445DF551-31E8-4620-8883-6CDC817B616C}" presName="vert1" presStyleCnt="0"/>
      <dgm:spPr/>
      <dgm:t>
        <a:bodyPr/>
        <a:lstStyle/>
        <a:p>
          <a:endParaRPr lang="tr-TR"/>
        </a:p>
      </dgm:t>
    </dgm:pt>
    <dgm:pt modelId="{12732E59-F0F6-4BB9-AB06-9D6C75AEB210}" type="pres">
      <dgm:prSet presAssocID="{5E591688-EC96-42A9-9DDD-B5385DE1243A}" presName="vertSpace2a" presStyleCnt="0"/>
      <dgm:spPr/>
      <dgm:t>
        <a:bodyPr/>
        <a:lstStyle/>
        <a:p>
          <a:endParaRPr lang="tr-TR"/>
        </a:p>
      </dgm:t>
    </dgm:pt>
    <dgm:pt modelId="{CFE8722B-F6F7-44D7-BDEF-36E5E50F91AC}" type="pres">
      <dgm:prSet presAssocID="{5E591688-EC96-42A9-9DDD-B5385DE1243A}" presName="horz2" presStyleCnt="0"/>
      <dgm:spPr/>
      <dgm:t>
        <a:bodyPr/>
        <a:lstStyle/>
        <a:p>
          <a:endParaRPr lang="tr-TR"/>
        </a:p>
      </dgm:t>
    </dgm:pt>
    <dgm:pt modelId="{E692B0C5-C130-4388-85D8-BB459264F0F9}" type="pres">
      <dgm:prSet presAssocID="{5E591688-EC96-42A9-9DDD-B5385DE1243A}" presName="horzSpace2" presStyleCnt="0"/>
      <dgm:spPr/>
      <dgm:t>
        <a:bodyPr/>
        <a:lstStyle/>
        <a:p>
          <a:endParaRPr lang="tr-TR"/>
        </a:p>
      </dgm:t>
    </dgm:pt>
    <dgm:pt modelId="{B28BC931-C20F-4470-A85A-434531B33FFC}" type="pres">
      <dgm:prSet presAssocID="{5E591688-EC96-42A9-9DDD-B5385DE1243A}" presName="tx2" presStyleLbl="revTx" presStyleIdx="1" presStyleCnt="17" custScaleX="102426" custScaleY="136436"/>
      <dgm:spPr/>
      <dgm:t>
        <a:bodyPr/>
        <a:lstStyle/>
        <a:p>
          <a:endParaRPr lang="tr-TR"/>
        </a:p>
      </dgm:t>
    </dgm:pt>
    <dgm:pt modelId="{CED4F393-6CBC-4CD7-BF9F-69CA95EAACB8}" type="pres">
      <dgm:prSet presAssocID="{5E591688-EC96-42A9-9DDD-B5385DE1243A}" presName="vert2" presStyleCnt="0"/>
      <dgm:spPr/>
      <dgm:t>
        <a:bodyPr/>
        <a:lstStyle/>
        <a:p>
          <a:endParaRPr lang="tr-TR"/>
        </a:p>
      </dgm:t>
    </dgm:pt>
    <dgm:pt modelId="{4B2890D3-FF1C-4F7F-B6F0-54EDAA7AAEBF}" type="pres">
      <dgm:prSet presAssocID="{5E591688-EC96-42A9-9DDD-B5385DE1243A}" presName="thinLine2b" presStyleLbl="callout" presStyleIdx="0" presStyleCnt="16" custScaleX="102426"/>
      <dgm:spPr/>
      <dgm:t>
        <a:bodyPr/>
        <a:lstStyle/>
        <a:p>
          <a:endParaRPr lang="tr-TR"/>
        </a:p>
      </dgm:t>
    </dgm:pt>
    <dgm:pt modelId="{3E5C2E3F-14A0-4250-BD13-BCD387CC5F16}" type="pres">
      <dgm:prSet presAssocID="{5E591688-EC96-42A9-9DDD-B5385DE1243A}" presName="vertSpace2b" presStyleCnt="0"/>
      <dgm:spPr/>
      <dgm:t>
        <a:bodyPr/>
        <a:lstStyle/>
        <a:p>
          <a:endParaRPr lang="tr-TR"/>
        </a:p>
      </dgm:t>
    </dgm:pt>
    <dgm:pt modelId="{ACBF7A24-D78D-4220-8B81-BFB96E64386A}" type="pres">
      <dgm:prSet presAssocID="{2F9932E8-4D94-4D70-B139-2B0E3EA0750B}" presName="horz2" presStyleCnt="0"/>
      <dgm:spPr/>
      <dgm:t>
        <a:bodyPr/>
        <a:lstStyle/>
        <a:p>
          <a:endParaRPr lang="tr-TR"/>
        </a:p>
      </dgm:t>
    </dgm:pt>
    <dgm:pt modelId="{9F6CD813-D380-4032-BCB5-BDCCA3DB8B0C}" type="pres">
      <dgm:prSet presAssocID="{2F9932E8-4D94-4D70-B139-2B0E3EA0750B}" presName="horzSpace2" presStyleCnt="0"/>
      <dgm:spPr/>
      <dgm:t>
        <a:bodyPr/>
        <a:lstStyle/>
        <a:p>
          <a:endParaRPr lang="tr-TR"/>
        </a:p>
      </dgm:t>
    </dgm:pt>
    <dgm:pt modelId="{393FA1D2-2CB7-420C-9DF3-3C3DBD901341}" type="pres">
      <dgm:prSet presAssocID="{2F9932E8-4D94-4D70-B139-2B0E3EA0750B}" presName="tx2" presStyleLbl="revTx" presStyleIdx="2" presStyleCnt="17" custScaleX="102426"/>
      <dgm:spPr/>
      <dgm:t>
        <a:bodyPr/>
        <a:lstStyle/>
        <a:p>
          <a:endParaRPr lang="tr-TR"/>
        </a:p>
      </dgm:t>
    </dgm:pt>
    <dgm:pt modelId="{2B0D3838-0F20-4BE8-A8E0-61086A135087}" type="pres">
      <dgm:prSet presAssocID="{2F9932E8-4D94-4D70-B139-2B0E3EA0750B}" presName="vert2" presStyleCnt="0"/>
      <dgm:spPr/>
      <dgm:t>
        <a:bodyPr/>
        <a:lstStyle/>
        <a:p>
          <a:endParaRPr lang="tr-TR"/>
        </a:p>
      </dgm:t>
    </dgm:pt>
    <dgm:pt modelId="{A883E7EA-F08F-4F15-8BED-DCC18A1DADAF}" type="pres">
      <dgm:prSet presAssocID="{2F9932E8-4D94-4D70-B139-2B0E3EA0750B}" presName="thinLine2b" presStyleLbl="callout" presStyleIdx="1" presStyleCnt="16"/>
      <dgm:spPr/>
      <dgm:t>
        <a:bodyPr/>
        <a:lstStyle/>
        <a:p>
          <a:endParaRPr lang="tr-TR"/>
        </a:p>
      </dgm:t>
    </dgm:pt>
    <dgm:pt modelId="{5A9F08D3-2562-4E90-BE91-02855C674A9A}" type="pres">
      <dgm:prSet presAssocID="{2F9932E8-4D94-4D70-B139-2B0E3EA0750B}" presName="vertSpace2b" presStyleCnt="0"/>
      <dgm:spPr/>
      <dgm:t>
        <a:bodyPr/>
        <a:lstStyle/>
        <a:p>
          <a:endParaRPr lang="tr-TR"/>
        </a:p>
      </dgm:t>
    </dgm:pt>
    <dgm:pt modelId="{7ABAE439-B4F8-4641-BA84-ECACF473EEAF}" type="pres">
      <dgm:prSet presAssocID="{63A60821-CD67-4221-8528-C260F1552BE7}" presName="horz2" presStyleCnt="0"/>
      <dgm:spPr/>
      <dgm:t>
        <a:bodyPr/>
        <a:lstStyle/>
        <a:p>
          <a:endParaRPr lang="tr-TR"/>
        </a:p>
      </dgm:t>
    </dgm:pt>
    <dgm:pt modelId="{46690C21-C131-444C-9492-4E67401D5CEF}" type="pres">
      <dgm:prSet presAssocID="{63A60821-CD67-4221-8528-C260F1552BE7}" presName="horzSpace2" presStyleCnt="0"/>
      <dgm:spPr/>
      <dgm:t>
        <a:bodyPr/>
        <a:lstStyle/>
        <a:p>
          <a:endParaRPr lang="tr-TR"/>
        </a:p>
      </dgm:t>
    </dgm:pt>
    <dgm:pt modelId="{0FEF209B-1810-4AEC-A1C6-38A4784EBEAD}" type="pres">
      <dgm:prSet presAssocID="{63A60821-CD67-4221-8528-C260F1552BE7}" presName="tx2" presStyleLbl="revTx" presStyleIdx="3" presStyleCnt="17" custScaleX="126713"/>
      <dgm:spPr/>
      <dgm:t>
        <a:bodyPr/>
        <a:lstStyle/>
        <a:p>
          <a:endParaRPr lang="tr-TR"/>
        </a:p>
      </dgm:t>
    </dgm:pt>
    <dgm:pt modelId="{575FA68D-39DC-4940-83BA-5A0BD59EE1BF}" type="pres">
      <dgm:prSet presAssocID="{63A60821-CD67-4221-8528-C260F1552BE7}" presName="vert2" presStyleCnt="0"/>
      <dgm:spPr/>
      <dgm:t>
        <a:bodyPr/>
        <a:lstStyle/>
        <a:p>
          <a:endParaRPr lang="tr-TR"/>
        </a:p>
      </dgm:t>
    </dgm:pt>
    <dgm:pt modelId="{251229EF-44BC-4B85-AD59-00D3E1AEE88E}" type="pres">
      <dgm:prSet presAssocID="{63A60821-CD67-4221-8528-C260F1552BE7}" presName="thinLine2b" presStyleLbl="callout" presStyleIdx="2" presStyleCnt="16"/>
      <dgm:spPr/>
      <dgm:t>
        <a:bodyPr/>
        <a:lstStyle/>
        <a:p>
          <a:endParaRPr lang="tr-TR"/>
        </a:p>
      </dgm:t>
    </dgm:pt>
    <dgm:pt modelId="{DB5D1E10-9109-4155-A00F-198958B86980}" type="pres">
      <dgm:prSet presAssocID="{63A60821-CD67-4221-8528-C260F1552BE7}" presName="vertSpace2b" presStyleCnt="0"/>
      <dgm:spPr/>
      <dgm:t>
        <a:bodyPr/>
        <a:lstStyle/>
        <a:p>
          <a:endParaRPr lang="tr-TR"/>
        </a:p>
      </dgm:t>
    </dgm:pt>
    <dgm:pt modelId="{14AADAAF-FB7C-4FF2-9C6C-5BB5FA4515E2}" type="pres">
      <dgm:prSet presAssocID="{30216BE0-84BA-49E4-B00E-049B72EA0156}" presName="horz2" presStyleCnt="0"/>
      <dgm:spPr/>
      <dgm:t>
        <a:bodyPr/>
        <a:lstStyle/>
        <a:p>
          <a:endParaRPr lang="tr-TR"/>
        </a:p>
      </dgm:t>
    </dgm:pt>
    <dgm:pt modelId="{B80B2942-4CBA-41EA-93C7-BD67C9CDD923}" type="pres">
      <dgm:prSet presAssocID="{30216BE0-84BA-49E4-B00E-049B72EA0156}" presName="horzSpace2" presStyleCnt="0"/>
      <dgm:spPr/>
      <dgm:t>
        <a:bodyPr/>
        <a:lstStyle/>
        <a:p>
          <a:endParaRPr lang="tr-TR"/>
        </a:p>
      </dgm:t>
    </dgm:pt>
    <dgm:pt modelId="{9606CB6B-9A8B-4830-BB9B-AAD1D901DCB5}" type="pres">
      <dgm:prSet presAssocID="{30216BE0-84BA-49E4-B00E-049B72EA0156}" presName="tx2" presStyleLbl="revTx" presStyleIdx="4" presStyleCnt="17" custScaleX="121772"/>
      <dgm:spPr/>
      <dgm:t>
        <a:bodyPr/>
        <a:lstStyle/>
        <a:p>
          <a:endParaRPr lang="tr-TR"/>
        </a:p>
      </dgm:t>
    </dgm:pt>
    <dgm:pt modelId="{B81F7B34-5542-4565-B890-169CA0ADC05C}" type="pres">
      <dgm:prSet presAssocID="{30216BE0-84BA-49E4-B00E-049B72EA0156}" presName="vert2" presStyleCnt="0"/>
      <dgm:spPr/>
      <dgm:t>
        <a:bodyPr/>
        <a:lstStyle/>
        <a:p>
          <a:endParaRPr lang="tr-TR"/>
        </a:p>
      </dgm:t>
    </dgm:pt>
    <dgm:pt modelId="{E93DBCCB-1EEC-4E5F-93CA-AFC96DC91BE4}" type="pres">
      <dgm:prSet presAssocID="{30216BE0-84BA-49E4-B00E-049B72EA0156}" presName="thinLine2b" presStyleLbl="callout" presStyleIdx="3" presStyleCnt="16"/>
      <dgm:spPr/>
      <dgm:t>
        <a:bodyPr/>
        <a:lstStyle/>
        <a:p>
          <a:endParaRPr lang="tr-TR"/>
        </a:p>
      </dgm:t>
    </dgm:pt>
    <dgm:pt modelId="{FF21C0F3-3D59-4544-A9CB-8A5329B02775}" type="pres">
      <dgm:prSet presAssocID="{30216BE0-84BA-49E4-B00E-049B72EA0156}" presName="vertSpace2b" presStyleCnt="0"/>
      <dgm:spPr/>
      <dgm:t>
        <a:bodyPr/>
        <a:lstStyle/>
        <a:p>
          <a:endParaRPr lang="tr-TR"/>
        </a:p>
      </dgm:t>
    </dgm:pt>
    <dgm:pt modelId="{10D305F2-21B6-4C1D-9914-A0C5571D51D7}" type="pres">
      <dgm:prSet presAssocID="{EB243561-300F-41F0-80DF-29887AB0E49C}" presName="horz2" presStyleCnt="0"/>
      <dgm:spPr/>
      <dgm:t>
        <a:bodyPr/>
        <a:lstStyle/>
        <a:p>
          <a:endParaRPr lang="tr-TR"/>
        </a:p>
      </dgm:t>
    </dgm:pt>
    <dgm:pt modelId="{8714DD6D-CAE0-4668-9337-F0A836BBBBCE}" type="pres">
      <dgm:prSet presAssocID="{EB243561-300F-41F0-80DF-29887AB0E49C}" presName="horzSpace2" presStyleCnt="0"/>
      <dgm:spPr/>
      <dgm:t>
        <a:bodyPr/>
        <a:lstStyle/>
        <a:p>
          <a:endParaRPr lang="tr-TR"/>
        </a:p>
      </dgm:t>
    </dgm:pt>
    <dgm:pt modelId="{935F683E-BFA4-4961-8A11-8CD7B2966E27}" type="pres">
      <dgm:prSet presAssocID="{EB243561-300F-41F0-80DF-29887AB0E49C}" presName="tx2" presStyleLbl="revTx" presStyleIdx="5" presStyleCnt="17" custScaleX="102426"/>
      <dgm:spPr/>
      <dgm:t>
        <a:bodyPr/>
        <a:lstStyle/>
        <a:p>
          <a:endParaRPr lang="tr-TR"/>
        </a:p>
      </dgm:t>
    </dgm:pt>
    <dgm:pt modelId="{2788EAED-F226-4A3C-B2D6-5B9F7206DD9C}" type="pres">
      <dgm:prSet presAssocID="{EB243561-300F-41F0-80DF-29887AB0E49C}" presName="vert2" presStyleCnt="0"/>
      <dgm:spPr/>
      <dgm:t>
        <a:bodyPr/>
        <a:lstStyle/>
        <a:p>
          <a:endParaRPr lang="tr-TR"/>
        </a:p>
      </dgm:t>
    </dgm:pt>
    <dgm:pt modelId="{0D2D78AE-2A41-4A45-A111-E2BD8C50318B}" type="pres">
      <dgm:prSet presAssocID="{EB243561-300F-41F0-80DF-29887AB0E49C}" presName="thinLine2b" presStyleLbl="callout" presStyleIdx="4" presStyleCnt="16"/>
      <dgm:spPr/>
      <dgm:t>
        <a:bodyPr/>
        <a:lstStyle/>
        <a:p>
          <a:endParaRPr lang="tr-TR"/>
        </a:p>
      </dgm:t>
    </dgm:pt>
    <dgm:pt modelId="{CAC12B99-457D-4110-AEA4-D4262161D19E}" type="pres">
      <dgm:prSet presAssocID="{EB243561-300F-41F0-80DF-29887AB0E49C}" presName="vertSpace2b" presStyleCnt="0"/>
      <dgm:spPr/>
      <dgm:t>
        <a:bodyPr/>
        <a:lstStyle/>
        <a:p>
          <a:endParaRPr lang="tr-TR"/>
        </a:p>
      </dgm:t>
    </dgm:pt>
    <dgm:pt modelId="{FB1472ED-96CF-408B-8A9F-32F702314875}" type="pres">
      <dgm:prSet presAssocID="{46BBED56-4556-40E3-8CE3-379EEC26DAF9}" presName="horz2" presStyleCnt="0"/>
      <dgm:spPr/>
      <dgm:t>
        <a:bodyPr/>
        <a:lstStyle/>
        <a:p>
          <a:endParaRPr lang="tr-TR"/>
        </a:p>
      </dgm:t>
    </dgm:pt>
    <dgm:pt modelId="{111FE718-507D-4D5D-B2B3-15804DC92C95}" type="pres">
      <dgm:prSet presAssocID="{46BBED56-4556-40E3-8CE3-379EEC26DAF9}" presName="horzSpace2" presStyleCnt="0"/>
      <dgm:spPr/>
      <dgm:t>
        <a:bodyPr/>
        <a:lstStyle/>
        <a:p>
          <a:endParaRPr lang="tr-TR"/>
        </a:p>
      </dgm:t>
    </dgm:pt>
    <dgm:pt modelId="{93AB8765-78EE-4815-B2E7-223DF1D2A6A5}" type="pres">
      <dgm:prSet presAssocID="{46BBED56-4556-40E3-8CE3-379EEC26DAF9}" presName="tx2" presStyleLbl="revTx" presStyleIdx="6" presStyleCnt="17" custScaleX="102426"/>
      <dgm:spPr/>
      <dgm:t>
        <a:bodyPr/>
        <a:lstStyle/>
        <a:p>
          <a:endParaRPr lang="tr-TR"/>
        </a:p>
      </dgm:t>
    </dgm:pt>
    <dgm:pt modelId="{6FA9B352-054E-4919-AFEA-323050291FFF}" type="pres">
      <dgm:prSet presAssocID="{46BBED56-4556-40E3-8CE3-379EEC26DAF9}" presName="vert2" presStyleCnt="0"/>
      <dgm:spPr/>
      <dgm:t>
        <a:bodyPr/>
        <a:lstStyle/>
        <a:p>
          <a:endParaRPr lang="tr-TR"/>
        </a:p>
      </dgm:t>
    </dgm:pt>
    <dgm:pt modelId="{6013CEC6-7A9E-4A68-B79F-53F2BA07B078}" type="pres">
      <dgm:prSet presAssocID="{46BBED56-4556-40E3-8CE3-379EEC26DAF9}" presName="thinLine2b" presStyleLbl="callout" presStyleIdx="5" presStyleCnt="16"/>
      <dgm:spPr/>
      <dgm:t>
        <a:bodyPr/>
        <a:lstStyle/>
        <a:p>
          <a:endParaRPr lang="tr-TR"/>
        </a:p>
      </dgm:t>
    </dgm:pt>
    <dgm:pt modelId="{E5D4DF08-2D71-403D-83AC-3F44D30E417E}" type="pres">
      <dgm:prSet presAssocID="{46BBED56-4556-40E3-8CE3-379EEC26DAF9}" presName="vertSpace2b" presStyleCnt="0"/>
      <dgm:spPr/>
      <dgm:t>
        <a:bodyPr/>
        <a:lstStyle/>
        <a:p>
          <a:endParaRPr lang="tr-TR"/>
        </a:p>
      </dgm:t>
    </dgm:pt>
    <dgm:pt modelId="{E0A9B988-950E-4D32-B1C7-E5E48940E776}" type="pres">
      <dgm:prSet presAssocID="{27A34F5D-0D9F-499A-8A99-499996A7FE69}" presName="horz2" presStyleCnt="0"/>
      <dgm:spPr/>
      <dgm:t>
        <a:bodyPr/>
        <a:lstStyle/>
        <a:p>
          <a:endParaRPr lang="tr-TR"/>
        </a:p>
      </dgm:t>
    </dgm:pt>
    <dgm:pt modelId="{565F9334-F4E6-4884-B3E4-A867D2AE6103}" type="pres">
      <dgm:prSet presAssocID="{27A34F5D-0D9F-499A-8A99-499996A7FE69}" presName="horzSpace2" presStyleCnt="0"/>
      <dgm:spPr/>
      <dgm:t>
        <a:bodyPr/>
        <a:lstStyle/>
        <a:p>
          <a:endParaRPr lang="tr-TR"/>
        </a:p>
      </dgm:t>
    </dgm:pt>
    <dgm:pt modelId="{8E702F4C-32B0-4606-B12F-CA0BC5DCBF9D}" type="pres">
      <dgm:prSet presAssocID="{27A34F5D-0D9F-499A-8A99-499996A7FE69}" presName="tx2" presStyleLbl="revTx" presStyleIdx="7" presStyleCnt="17"/>
      <dgm:spPr/>
      <dgm:t>
        <a:bodyPr/>
        <a:lstStyle/>
        <a:p>
          <a:endParaRPr lang="tr-TR"/>
        </a:p>
      </dgm:t>
    </dgm:pt>
    <dgm:pt modelId="{24989620-85A9-4D10-B099-86E98BCA760D}" type="pres">
      <dgm:prSet presAssocID="{27A34F5D-0D9F-499A-8A99-499996A7FE69}" presName="vert2" presStyleCnt="0"/>
      <dgm:spPr/>
      <dgm:t>
        <a:bodyPr/>
        <a:lstStyle/>
        <a:p>
          <a:endParaRPr lang="tr-TR"/>
        </a:p>
      </dgm:t>
    </dgm:pt>
    <dgm:pt modelId="{7D69334C-D119-43CF-BF25-9178E92726DC}" type="pres">
      <dgm:prSet presAssocID="{27A34F5D-0D9F-499A-8A99-499996A7FE69}" presName="thinLine2b" presStyleLbl="callout" presStyleIdx="6" presStyleCnt="16"/>
      <dgm:spPr/>
      <dgm:t>
        <a:bodyPr/>
        <a:lstStyle/>
        <a:p>
          <a:endParaRPr lang="tr-TR"/>
        </a:p>
      </dgm:t>
    </dgm:pt>
    <dgm:pt modelId="{4E1B31AC-B7D5-4832-BEC4-2584209D5AC1}" type="pres">
      <dgm:prSet presAssocID="{27A34F5D-0D9F-499A-8A99-499996A7FE69}" presName="vertSpace2b" presStyleCnt="0"/>
      <dgm:spPr/>
      <dgm:t>
        <a:bodyPr/>
        <a:lstStyle/>
        <a:p>
          <a:endParaRPr lang="tr-TR"/>
        </a:p>
      </dgm:t>
    </dgm:pt>
    <dgm:pt modelId="{7187B845-96AE-4B71-92F0-750FEBC11B1A}" type="pres">
      <dgm:prSet presAssocID="{21F10115-F5D0-4F6B-ADC4-4AF0B2BAF2E7}" presName="horz2" presStyleCnt="0"/>
      <dgm:spPr/>
      <dgm:t>
        <a:bodyPr/>
        <a:lstStyle/>
        <a:p>
          <a:endParaRPr lang="tr-TR"/>
        </a:p>
      </dgm:t>
    </dgm:pt>
    <dgm:pt modelId="{BB021009-457E-47F6-88DD-6B17102197BA}" type="pres">
      <dgm:prSet presAssocID="{21F10115-F5D0-4F6B-ADC4-4AF0B2BAF2E7}" presName="horzSpace2" presStyleCnt="0"/>
      <dgm:spPr/>
      <dgm:t>
        <a:bodyPr/>
        <a:lstStyle/>
        <a:p>
          <a:endParaRPr lang="tr-TR"/>
        </a:p>
      </dgm:t>
    </dgm:pt>
    <dgm:pt modelId="{8C5C2210-97DD-45E8-912C-C41F41D57B80}" type="pres">
      <dgm:prSet presAssocID="{21F10115-F5D0-4F6B-ADC4-4AF0B2BAF2E7}" presName="tx2" presStyleLbl="revTx" presStyleIdx="8" presStyleCnt="17"/>
      <dgm:spPr/>
      <dgm:t>
        <a:bodyPr/>
        <a:lstStyle/>
        <a:p>
          <a:endParaRPr lang="tr-TR"/>
        </a:p>
      </dgm:t>
    </dgm:pt>
    <dgm:pt modelId="{F09E7BBE-C693-4302-A6B4-1612D97EC5D2}" type="pres">
      <dgm:prSet presAssocID="{21F10115-F5D0-4F6B-ADC4-4AF0B2BAF2E7}" presName="vert2" presStyleCnt="0"/>
      <dgm:spPr/>
      <dgm:t>
        <a:bodyPr/>
        <a:lstStyle/>
        <a:p>
          <a:endParaRPr lang="tr-TR"/>
        </a:p>
      </dgm:t>
    </dgm:pt>
    <dgm:pt modelId="{A6A4AE70-AD23-4892-9713-5264C063375E}" type="pres">
      <dgm:prSet presAssocID="{21F10115-F5D0-4F6B-ADC4-4AF0B2BAF2E7}" presName="thinLine2b" presStyleLbl="callout" presStyleIdx="7" presStyleCnt="16"/>
      <dgm:spPr/>
      <dgm:t>
        <a:bodyPr/>
        <a:lstStyle/>
        <a:p>
          <a:endParaRPr lang="tr-TR"/>
        </a:p>
      </dgm:t>
    </dgm:pt>
    <dgm:pt modelId="{C55FD534-293E-40B8-8A9B-8A0F58074590}" type="pres">
      <dgm:prSet presAssocID="{21F10115-F5D0-4F6B-ADC4-4AF0B2BAF2E7}" presName="vertSpace2b" presStyleCnt="0"/>
      <dgm:spPr/>
      <dgm:t>
        <a:bodyPr/>
        <a:lstStyle/>
        <a:p>
          <a:endParaRPr lang="tr-TR"/>
        </a:p>
      </dgm:t>
    </dgm:pt>
    <dgm:pt modelId="{D737E848-9561-43EF-985A-6649E532E46B}" type="pres">
      <dgm:prSet presAssocID="{1290E13C-21FF-4E21-8980-506C26D32A0A}" presName="horz2" presStyleCnt="0"/>
      <dgm:spPr/>
      <dgm:t>
        <a:bodyPr/>
        <a:lstStyle/>
        <a:p>
          <a:endParaRPr lang="tr-TR"/>
        </a:p>
      </dgm:t>
    </dgm:pt>
    <dgm:pt modelId="{4894F2B3-6916-4965-B4AD-60B39126A8F5}" type="pres">
      <dgm:prSet presAssocID="{1290E13C-21FF-4E21-8980-506C26D32A0A}" presName="horzSpace2" presStyleCnt="0"/>
      <dgm:spPr/>
      <dgm:t>
        <a:bodyPr/>
        <a:lstStyle/>
        <a:p>
          <a:endParaRPr lang="tr-TR"/>
        </a:p>
      </dgm:t>
    </dgm:pt>
    <dgm:pt modelId="{55395F0D-5C2D-48CA-859F-27E385A152B9}" type="pres">
      <dgm:prSet presAssocID="{1290E13C-21FF-4E21-8980-506C26D32A0A}" presName="tx2" presStyleLbl="revTx" presStyleIdx="9" presStyleCnt="17" custScaleX="118144"/>
      <dgm:spPr/>
      <dgm:t>
        <a:bodyPr/>
        <a:lstStyle/>
        <a:p>
          <a:endParaRPr lang="tr-TR"/>
        </a:p>
      </dgm:t>
    </dgm:pt>
    <dgm:pt modelId="{A5C92E32-35A5-4F57-A790-A2046A182753}" type="pres">
      <dgm:prSet presAssocID="{1290E13C-21FF-4E21-8980-506C26D32A0A}" presName="vert2" presStyleCnt="0"/>
      <dgm:spPr/>
      <dgm:t>
        <a:bodyPr/>
        <a:lstStyle/>
        <a:p>
          <a:endParaRPr lang="tr-TR"/>
        </a:p>
      </dgm:t>
    </dgm:pt>
    <dgm:pt modelId="{8CFC55BE-AEF2-4F1E-803B-F65652246358}" type="pres">
      <dgm:prSet presAssocID="{1290E13C-21FF-4E21-8980-506C26D32A0A}" presName="thinLine2b" presStyleLbl="callout" presStyleIdx="8" presStyleCnt="16"/>
      <dgm:spPr/>
      <dgm:t>
        <a:bodyPr/>
        <a:lstStyle/>
        <a:p>
          <a:endParaRPr lang="tr-TR"/>
        </a:p>
      </dgm:t>
    </dgm:pt>
    <dgm:pt modelId="{424DD499-E203-4E8E-8031-86248FC31A3E}" type="pres">
      <dgm:prSet presAssocID="{1290E13C-21FF-4E21-8980-506C26D32A0A}" presName="vertSpace2b" presStyleCnt="0"/>
      <dgm:spPr/>
      <dgm:t>
        <a:bodyPr/>
        <a:lstStyle/>
        <a:p>
          <a:endParaRPr lang="tr-TR"/>
        </a:p>
      </dgm:t>
    </dgm:pt>
    <dgm:pt modelId="{83C8053C-5A87-4249-ABBA-23855FAE49F3}" type="pres">
      <dgm:prSet presAssocID="{BDAD5F77-5220-4BD8-B8F9-BBEB4655E385}" presName="horz2" presStyleCnt="0"/>
      <dgm:spPr/>
    </dgm:pt>
    <dgm:pt modelId="{08046A51-1A94-418E-A15A-CA423A6FDF54}" type="pres">
      <dgm:prSet presAssocID="{BDAD5F77-5220-4BD8-B8F9-BBEB4655E385}" presName="horzSpace2" presStyleCnt="0"/>
      <dgm:spPr/>
    </dgm:pt>
    <dgm:pt modelId="{C54F2720-8845-42BD-8385-CE9FD9D5D6C6}" type="pres">
      <dgm:prSet presAssocID="{BDAD5F77-5220-4BD8-B8F9-BBEB4655E385}" presName="tx2" presStyleLbl="revTx" presStyleIdx="10" presStyleCnt="17"/>
      <dgm:spPr/>
      <dgm:t>
        <a:bodyPr/>
        <a:lstStyle/>
        <a:p>
          <a:endParaRPr lang="tr-TR"/>
        </a:p>
      </dgm:t>
    </dgm:pt>
    <dgm:pt modelId="{C62A0DCF-1436-480E-95B1-D2218AAADB3F}" type="pres">
      <dgm:prSet presAssocID="{BDAD5F77-5220-4BD8-B8F9-BBEB4655E385}" presName="vert2" presStyleCnt="0"/>
      <dgm:spPr/>
    </dgm:pt>
    <dgm:pt modelId="{11E0CD86-C087-457C-B69E-29DC72FA1C83}" type="pres">
      <dgm:prSet presAssocID="{BDAD5F77-5220-4BD8-B8F9-BBEB4655E385}" presName="thinLine2b" presStyleLbl="callout" presStyleIdx="9" presStyleCnt="16"/>
      <dgm:spPr/>
    </dgm:pt>
    <dgm:pt modelId="{4C1E2A4C-76C5-4073-A017-25DC56FD6727}" type="pres">
      <dgm:prSet presAssocID="{BDAD5F77-5220-4BD8-B8F9-BBEB4655E385}" presName="vertSpace2b" presStyleCnt="0"/>
      <dgm:spPr/>
    </dgm:pt>
    <dgm:pt modelId="{2C442D06-6D5A-4055-BFF1-C6FE312CDEBB}" type="pres">
      <dgm:prSet presAssocID="{D40F726C-B4F6-40A0-93DE-61DCF423A6D7}" presName="horz2" presStyleCnt="0"/>
      <dgm:spPr/>
    </dgm:pt>
    <dgm:pt modelId="{31B0291F-3479-40CD-AC33-7C005421FC08}" type="pres">
      <dgm:prSet presAssocID="{D40F726C-B4F6-40A0-93DE-61DCF423A6D7}" presName="horzSpace2" presStyleCnt="0"/>
      <dgm:spPr/>
    </dgm:pt>
    <dgm:pt modelId="{890AE62A-D977-4134-B6BA-24B72BF3ECE0}" type="pres">
      <dgm:prSet presAssocID="{D40F726C-B4F6-40A0-93DE-61DCF423A6D7}" presName="tx2" presStyleLbl="revTx" presStyleIdx="11" presStyleCnt="17"/>
      <dgm:spPr/>
      <dgm:t>
        <a:bodyPr/>
        <a:lstStyle/>
        <a:p>
          <a:endParaRPr lang="tr-TR"/>
        </a:p>
      </dgm:t>
    </dgm:pt>
    <dgm:pt modelId="{87D63B0B-B9C1-46D3-8C54-2F7A7B9F4591}" type="pres">
      <dgm:prSet presAssocID="{D40F726C-B4F6-40A0-93DE-61DCF423A6D7}" presName="vert2" presStyleCnt="0"/>
      <dgm:spPr/>
    </dgm:pt>
    <dgm:pt modelId="{C7608F8E-6A7A-4CF7-8BAC-C56581FD0B5E}" type="pres">
      <dgm:prSet presAssocID="{D40F726C-B4F6-40A0-93DE-61DCF423A6D7}" presName="thinLine2b" presStyleLbl="callout" presStyleIdx="10" presStyleCnt="16"/>
      <dgm:spPr/>
    </dgm:pt>
    <dgm:pt modelId="{95F6734B-A7B4-423F-B702-E272434651D1}" type="pres">
      <dgm:prSet presAssocID="{D40F726C-B4F6-40A0-93DE-61DCF423A6D7}" presName="vertSpace2b" presStyleCnt="0"/>
      <dgm:spPr/>
    </dgm:pt>
    <dgm:pt modelId="{E95BA3A5-3C5D-454A-8947-50A492A1B471}" type="pres">
      <dgm:prSet presAssocID="{AD780250-71FB-42B8-B802-DF4D082ED03D}" presName="horz2" presStyleCnt="0"/>
      <dgm:spPr/>
    </dgm:pt>
    <dgm:pt modelId="{DA570EA7-EA21-44D7-A952-43C51C3F399C}" type="pres">
      <dgm:prSet presAssocID="{AD780250-71FB-42B8-B802-DF4D082ED03D}" presName="horzSpace2" presStyleCnt="0"/>
      <dgm:spPr/>
    </dgm:pt>
    <dgm:pt modelId="{FEBA04A3-D157-4CA8-B333-7EA9E3A7514B}" type="pres">
      <dgm:prSet presAssocID="{AD780250-71FB-42B8-B802-DF4D082ED03D}" presName="tx2" presStyleLbl="revTx" presStyleIdx="12" presStyleCnt="17"/>
      <dgm:spPr/>
      <dgm:t>
        <a:bodyPr/>
        <a:lstStyle/>
        <a:p>
          <a:endParaRPr lang="tr-TR"/>
        </a:p>
      </dgm:t>
    </dgm:pt>
    <dgm:pt modelId="{D24E2BD8-5BD4-4DF8-81BB-B2EDA94BB8DA}" type="pres">
      <dgm:prSet presAssocID="{AD780250-71FB-42B8-B802-DF4D082ED03D}" presName="vert2" presStyleCnt="0"/>
      <dgm:spPr/>
    </dgm:pt>
    <dgm:pt modelId="{AC5110C3-AF1C-427B-A367-25601ECB9E74}" type="pres">
      <dgm:prSet presAssocID="{AD780250-71FB-42B8-B802-DF4D082ED03D}" presName="thinLine2b" presStyleLbl="callout" presStyleIdx="11" presStyleCnt="16"/>
      <dgm:spPr/>
    </dgm:pt>
    <dgm:pt modelId="{96436CB3-6B1F-4301-BC6A-E0E2183B7BB2}" type="pres">
      <dgm:prSet presAssocID="{AD780250-71FB-42B8-B802-DF4D082ED03D}" presName="vertSpace2b" presStyleCnt="0"/>
      <dgm:spPr/>
    </dgm:pt>
    <dgm:pt modelId="{B3FCFB1D-97FA-4AC6-977F-2CF195C0FDA0}" type="pres">
      <dgm:prSet presAssocID="{0715A714-21E0-4139-8D47-2200E01E19F5}" presName="horz2" presStyleCnt="0"/>
      <dgm:spPr/>
    </dgm:pt>
    <dgm:pt modelId="{3B48B68E-88CF-4C65-87DB-2EEDF5FDBA57}" type="pres">
      <dgm:prSet presAssocID="{0715A714-21E0-4139-8D47-2200E01E19F5}" presName="horzSpace2" presStyleCnt="0"/>
      <dgm:spPr/>
    </dgm:pt>
    <dgm:pt modelId="{AE53F65E-5273-4B76-92FD-64BED926DCA5}" type="pres">
      <dgm:prSet presAssocID="{0715A714-21E0-4139-8D47-2200E01E19F5}" presName="tx2" presStyleLbl="revTx" presStyleIdx="13" presStyleCnt="17"/>
      <dgm:spPr/>
      <dgm:t>
        <a:bodyPr/>
        <a:lstStyle/>
        <a:p>
          <a:endParaRPr lang="tr-TR"/>
        </a:p>
      </dgm:t>
    </dgm:pt>
    <dgm:pt modelId="{A7A2A7CD-AF1A-4013-BB69-62F57CC95353}" type="pres">
      <dgm:prSet presAssocID="{0715A714-21E0-4139-8D47-2200E01E19F5}" presName="vert2" presStyleCnt="0"/>
      <dgm:spPr/>
    </dgm:pt>
    <dgm:pt modelId="{F387C949-998C-4327-96F6-2F05F78694D3}" type="pres">
      <dgm:prSet presAssocID="{0715A714-21E0-4139-8D47-2200E01E19F5}" presName="thinLine2b" presStyleLbl="callout" presStyleIdx="12" presStyleCnt="16"/>
      <dgm:spPr/>
    </dgm:pt>
    <dgm:pt modelId="{4CEF7F59-7B92-40AE-BA1C-E48C0A35F852}" type="pres">
      <dgm:prSet presAssocID="{0715A714-21E0-4139-8D47-2200E01E19F5}" presName="vertSpace2b" presStyleCnt="0"/>
      <dgm:spPr/>
    </dgm:pt>
    <dgm:pt modelId="{1D75D545-8AC8-4AE8-8E4C-357BD2E860AF}" type="pres">
      <dgm:prSet presAssocID="{014A21CA-9786-4949-A3A3-B6F92B0F1812}" presName="horz2" presStyleCnt="0"/>
      <dgm:spPr/>
    </dgm:pt>
    <dgm:pt modelId="{4C4DB4C6-5D24-4714-8F3C-55A121B05BF5}" type="pres">
      <dgm:prSet presAssocID="{014A21CA-9786-4949-A3A3-B6F92B0F1812}" presName="horzSpace2" presStyleCnt="0"/>
      <dgm:spPr/>
    </dgm:pt>
    <dgm:pt modelId="{BC39868E-9BD4-4C72-B23A-D61AE365A362}" type="pres">
      <dgm:prSet presAssocID="{014A21CA-9786-4949-A3A3-B6F92B0F1812}" presName="tx2" presStyleLbl="revTx" presStyleIdx="14" presStyleCnt="17"/>
      <dgm:spPr/>
      <dgm:t>
        <a:bodyPr/>
        <a:lstStyle/>
        <a:p>
          <a:endParaRPr lang="tr-TR"/>
        </a:p>
      </dgm:t>
    </dgm:pt>
    <dgm:pt modelId="{F150DAC7-0596-49F8-AE8F-648CD36D5E27}" type="pres">
      <dgm:prSet presAssocID="{014A21CA-9786-4949-A3A3-B6F92B0F1812}" presName="vert2" presStyleCnt="0"/>
      <dgm:spPr/>
    </dgm:pt>
    <dgm:pt modelId="{BF0F64FA-60DD-454F-8C50-02416B6C89ED}" type="pres">
      <dgm:prSet presAssocID="{014A21CA-9786-4949-A3A3-B6F92B0F1812}" presName="thinLine2b" presStyleLbl="callout" presStyleIdx="13" presStyleCnt="16"/>
      <dgm:spPr/>
    </dgm:pt>
    <dgm:pt modelId="{6F2DD37B-7F2D-4204-A8CC-5DD70A088FBD}" type="pres">
      <dgm:prSet presAssocID="{014A21CA-9786-4949-A3A3-B6F92B0F1812}" presName="vertSpace2b" presStyleCnt="0"/>
      <dgm:spPr/>
    </dgm:pt>
    <dgm:pt modelId="{1568594C-9BB3-443A-83BF-BBCFE309E299}" type="pres">
      <dgm:prSet presAssocID="{01A1772F-D5DD-411B-8269-734EB7C908AD}" presName="horz2" presStyleCnt="0"/>
      <dgm:spPr/>
    </dgm:pt>
    <dgm:pt modelId="{D74A9745-6D81-420F-9DDF-964F96D0BADD}" type="pres">
      <dgm:prSet presAssocID="{01A1772F-D5DD-411B-8269-734EB7C908AD}" presName="horzSpace2" presStyleCnt="0"/>
      <dgm:spPr/>
    </dgm:pt>
    <dgm:pt modelId="{8D6E6B58-A9DA-4859-9AA6-C7883D0A48E5}" type="pres">
      <dgm:prSet presAssocID="{01A1772F-D5DD-411B-8269-734EB7C908AD}" presName="tx2" presStyleLbl="revTx" presStyleIdx="15" presStyleCnt="17" custScaleX="118627"/>
      <dgm:spPr/>
      <dgm:t>
        <a:bodyPr/>
        <a:lstStyle/>
        <a:p>
          <a:endParaRPr lang="tr-TR"/>
        </a:p>
      </dgm:t>
    </dgm:pt>
    <dgm:pt modelId="{16B25814-C41D-4146-8261-760826BD0C2A}" type="pres">
      <dgm:prSet presAssocID="{01A1772F-D5DD-411B-8269-734EB7C908AD}" presName="vert2" presStyleCnt="0"/>
      <dgm:spPr/>
    </dgm:pt>
    <dgm:pt modelId="{9F99DF8C-9B7D-4100-ADD6-99797B21BBC3}" type="pres">
      <dgm:prSet presAssocID="{01A1772F-D5DD-411B-8269-734EB7C908AD}" presName="thinLine2b" presStyleLbl="callout" presStyleIdx="14" presStyleCnt="16"/>
      <dgm:spPr/>
    </dgm:pt>
    <dgm:pt modelId="{E529D95E-561C-4C2C-8C23-F35AE2876D8B}" type="pres">
      <dgm:prSet presAssocID="{01A1772F-D5DD-411B-8269-734EB7C908AD}" presName="vertSpace2b" presStyleCnt="0"/>
      <dgm:spPr/>
    </dgm:pt>
    <dgm:pt modelId="{48BDF6DE-5534-42C2-959D-DA34CF3DC51F}" type="pres">
      <dgm:prSet presAssocID="{4BC8F258-46A1-4599-AD4C-AC3FF1820E36}" presName="horz2" presStyleCnt="0"/>
      <dgm:spPr/>
    </dgm:pt>
    <dgm:pt modelId="{9458B682-9992-4353-9E33-3E92FD0567DF}" type="pres">
      <dgm:prSet presAssocID="{4BC8F258-46A1-4599-AD4C-AC3FF1820E36}" presName="horzSpace2" presStyleCnt="0"/>
      <dgm:spPr/>
    </dgm:pt>
    <dgm:pt modelId="{639A95B9-4C3B-4288-9B04-C1C8043D2EB0}" type="pres">
      <dgm:prSet presAssocID="{4BC8F258-46A1-4599-AD4C-AC3FF1820E36}" presName="tx2" presStyleLbl="revTx" presStyleIdx="16" presStyleCnt="17"/>
      <dgm:spPr/>
      <dgm:t>
        <a:bodyPr/>
        <a:lstStyle/>
        <a:p>
          <a:endParaRPr lang="tr-TR"/>
        </a:p>
      </dgm:t>
    </dgm:pt>
    <dgm:pt modelId="{E519E077-AF53-420C-94F0-5AAA6F3E5A8C}" type="pres">
      <dgm:prSet presAssocID="{4BC8F258-46A1-4599-AD4C-AC3FF1820E36}" presName="vert2" presStyleCnt="0"/>
      <dgm:spPr/>
    </dgm:pt>
    <dgm:pt modelId="{3E84C6C7-2A56-45F1-B11D-38FDE9D1F557}" type="pres">
      <dgm:prSet presAssocID="{4BC8F258-46A1-4599-AD4C-AC3FF1820E36}" presName="thinLine2b" presStyleLbl="callout" presStyleIdx="15" presStyleCnt="16"/>
      <dgm:spPr/>
    </dgm:pt>
    <dgm:pt modelId="{D68AF16B-1738-4BAF-AD12-F9A19E741B4D}" type="pres">
      <dgm:prSet presAssocID="{4BC8F258-46A1-4599-AD4C-AC3FF1820E36}" presName="vertSpace2b" presStyleCnt="0"/>
      <dgm:spPr/>
    </dgm:pt>
  </dgm:ptLst>
  <dgm:cxnLst>
    <dgm:cxn modelId="{29A4F2E7-57DC-48D5-80FD-1AF2A276E3BD}" srcId="{445DF551-31E8-4620-8883-6CDC817B616C}" destId="{21F10115-F5D0-4F6B-ADC4-4AF0B2BAF2E7}" srcOrd="7" destOrd="0" parTransId="{717DE603-F7D6-4640-BDDA-F2C9B8ED242F}" sibTransId="{FAC83A5C-28BB-4934-8C3A-D322A691EB64}"/>
    <dgm:cxn modelId="{676AE939-5678-4697-ACFF-DFF6C64EC5FD}" type="presOf" srcId="{30216BE0-84BA-49E4-B00E-049B72EA0156}" destId="{9606CB6B-9A8B-4830-BB9B-AAD1D901DCB5}" srcOrd="0" destOrd="0" presId="urn:microsoft.com/office/officeart/2008/layout/LinedList"/>
    <dgm:cxn modelId="{8729F2EF-B069-4942-9FAD-8D21C454C9CC}" srcId="{445DF551-31E8-4620-8883-6CDC817B616C}" destId="{0715A714-21E0-4139-8D47-2200E01E19F5}" srcOrd="12" destOrd="0" parTransId="{FE6E31B1-5D30-4BC7-8AF7-BA2942E4A642}" sibTransId="{A90F7AA2-9BFB-4530-BD34-2DD08710360F}"/>
    <dgm:cxn modelId="{1B2E5C9B-75D2-461F-BF53-9CA3BF52213E}" srcId="{445DF551-31E8-4620-8883-6CDC817B616C}" destId="{AD780250-71FB-42B8-B802-DF4D082ED03D}" srcOrd="11" destOrd="0" parTransId="{2CFB157E-D3BA-43ED-B36C-1803FCC0CAD2}" sibTransId="{9FF550B3-577B-4EE3-B8A5-CDB47B5AD431}"/>
    <dgm:cxn modelId="{A6466DF6-BBB0-4C7B-B50D-7227892CBC71}" type="presOf" srcId="{46BBED56-4556-40E3-8CE3-379EEC26DAF9}" destId="{93AB8765-78EE-4815-B2E7-223DF1D2A6A5}" srcOrd="0" destOrd="0" presId="urn:microsoft.com/office/officeart/2008/layout/LinedList"/>
    <dgm:cxn modelId="{E64A52D3-2CBB-4CE9-9255-D8ED65625F1E}" type="presOf" srcId="{5E591688-EC96-42A9-9DDD-B5385DE1243A}" destId="{B28BC931-C20F-4470-A85A-434531B33FFC}" srcOrd="0" destOrd="0" presId="urn:microsoft.com/office/officeart/2008/layout/LinedList"/>
    <dgm:cxn modelId="{EFA3AC15-B4EB-448D-927D-4DD138584B58}" type="presOf" srcId="{445DF551-31E8-4620-8883-6CDC817B616C}" destId="{E3DE9422-1F65-4C6C-A321-8142AC46FB69}" srcOrd="0" destOrd="0" presId="urn:microsoft.com/office/officeart/2008/layout/LinedList"/>
    <dgm:cxn modelId="{0F34B166-3AC3-470A-9BA1-E79557D565E5}" type="presOf" srcId="{21F10115-F5D0-4F6B-ADC4-4AF0B2BAF2E7}" destId="{8C5C2210-97DD-45E8-912C-C41F41D57B80}" srcOrd="0" destOrd="0" presId="urn:microsoft.com/office/officeart/2008/layout/LinedList"/>
    <dgm:cxn modelId="{9D48E8FF-6FAD-477F-BBBC-1ABEC7E3CF7D}" srcId="{445DF551-31E8-4620-8883-6CDC817B616C}" destId="{D40F726C-B4F6-40A0-93DE-61DCF423A6D7}" srcOrd="10" destOrd="0" parTransId="{96DA4FAC-D7D3-4DE2-AE00-EBE48BD908F2}" sibTransId="{51F4A470-489A-4447-BCB6-4CB56EBCF4FD}"/>
    <dgm:cxn modelId="{DE5A3AA7-F4F9-481B-8297-D1EFC582CFD3}" type="presOf" srcId="{01A1772F-D5DD-411B-8269-734EB7C908AD}" destId="{8D6E6B58-A9DA-4859-9AA6-C7883D0A48E5}" srcOrd="0" destOrd="0" presId="urn:microsoft.com/office/officeart/2008/layout/LinedList"/>
    <dgm:cxn modelId="{70643C57-A5CA-4BFF-9C69-E6FE56B7C251}" type="presOf" srcId="{EB243561-300F-41F0-80DF-29887AB0E49C}" destId="{935F683E-BFA4-4961-8A11-8CD7B2966E27}" srcOrd="0" destOrd="0" presId="urn:microsoft.com/office/officeart/2008/layout/LinedList"/>
    <dgm:cxn modelId="{4A9AE2C5-3A73-4041-9E88-70193B68EA2E}" type="presOf" srcId="{27A34F5D-0D9F-499A-8A99-499996A7FE69}" destId="{8E702F4C-32B0-4606-B12F-CA0BC5DCBF9D}" srcOrd="0" destOrd="0" presId="urn:microsoft.com/office/officeart/2008/layout/LinedList"/>
    <dgm:cxn modelId="{36068995-08E7-4767-B74E-DD38BD630F96}" type="presOf" srcId="{690951DD-99EA-4D8D-B878-18607446F144}" destId="{D8DA19B5-9CB2-41B1-8DD9-D900AE8B7C57}" srcOrd="0" destOrd="0" presId="urn:microsoft.com/office/officeart/2008/layout/LinedList"/>
    <dgm:cxn modelId="{61167039-B803-4219-A1C1-78CD4A3D60F0}" type="presOf" srcId="{D40F726C-B4F6-40A0-93DE-61DCF423A6D7}" destId="{890AE62A-D977-4134-B6BA-24B72BF3ECE0}" srcOrd="0" destOrd="0" presId="urn:microsoft.com/office/officeart/2008/layout/LinedList"/>
    <dgm:cxn modelId="{F2F816CA-9B2D-4ADC-80E9-56E3274476D2}" srcId="{690951DD-99EA-4D8D-B878-18607446F144}" destId="{445DF551-31E8-4620-8883-6CDC817B616C}" srcOrd="0" destOrd="0" parTransId="{D0C9C237-7EEE-41F4-844D-602F4D0C56BF}" sibTransId="{0A63CD5B-9087-426F-A7A8-6379CC550362}"/>
    <dgm:cxn modelId="{F54A9F25-F04E-4A45-BF1D-469B25A1F538}" srcId="{445DF551-31E8-4620-8883-6CDC817B616C}" destId="{30216BE0-84BA-49E4-B00E-049B72EA0156}" srcOrd="3" destOrd="0" parTransId="{05828104-3E0D-4CCC-9AE7-F73AB750F983}" sibTransId="{78FE043D-FCAD-46F8-B2D7-69C3FCC9F357}"/>
    <dgm:cxn modelId="{46CE230F-1D75-4DE3-8D81-11C08137386C}" type="presOf" srcId="{4BC8F258-46A1-4599-AD4C-AC3FF1820E36}" destId="{639A95B9-4C3B-4288-9B04-C1C8043D2EB0}" srcOrd="0" destOrd="0" presId="urn:microsoft.com/office/officeart/2008/layout/LinedList"/>
    <dgm:cxn modelId="{8926D4A2-B0A3-4446-9E4E-2C621F7F4E53}" srcId="{445DF551-31E8-4620-8883-6CDC817B616C}" destId="{01A1772F-D5DD-411B-8269-734EB7C908AD}" srcOrd="14" destOrd="0" parTransId="{1EAF8150-0C6B-4CD1-96ED-A54D71E92479}" sibTransId="{0CA711F4-DD15-4A68-B29D-A6DA8B8FC610}"/>
    <dgm:cxn modelId="{AA26DB31-FB96-4DC3-9A3C-47134F8842BB}" type="presOf" srcId="{AD780250-71FB-42B8-B802-DF4D082ED03D}" destId="{FEBA04A3-D157-4CA8-B333-7EA9E3A7514B}" srcOrd="0" destOrd="0" presId="urn:microsoft.com/office/officeart/2008/layout/LinedList"/>
    <dgm:cxn modelId="{911EE2CB-7BED-4EFD-9337-3CDA7B6A89CD}" type="presOf" srcId="{2F9932E8-4D94-4D70-B139-2B0E3EA0750B}" destId="{393FA1D2-2CB7-420C-9DF3-3C3DBD901341}" srcOrd="0" destOrd="0" presId="urn:microsoft.com/office/officeart/2008/layout/LinedList"/>
    <dgm:cxn modelId="{708B4337-1495-4625-913E-09BC229F6567}" srcId="{445DF551-31E8-4620-8883-6CDC817B616C}" destId="{4BC8F258-46A1-4599-AD4C-AC3FF1820E36}" srcOrd="15" destOrd="0" parTransId="{150E154B-1F4F-4133-ABF2-5D54010E8877}" sibTransId="{38CC50AD-FD71-42DF-9099-4AFEF49AEABB}"/>
    <dgm:cxn modelId="{4DC2EC7A-BED9-4C22-A410-0ECA1CD6C6CD}" srcId="{445DF551-31E8-4620-8883-6CDC817B616C}" destId="{46BBED56-4556-40E3-8CE3-379EEC26DAF9}" srcOrd="5" destOrd="0" parTransId="{EFCDC3A4-622C-46D2-90BA-15B76246D6B6}" sibTransId="{29CEF813-C70C-4D25-B705-2B5D92596513}"/>
    <dgm:cxn modelId="{B4934BB2-091C-4C05-B96A-15C3F294CD24}" srcId="{445DF551-31E8-4620-8883-6CDC817B616C}" destId="{BDAD5F77-5220-4BD8-B8F9-BBEB4655E385}" srcOrd="9" destOrd="0" parTransId="{602B6D43-8C38-4C24-8617-1ED45CC02DB8}" sibTransId="{5E4CF137-EFB2-45C6-BC72-35FA1B69EC85}"/>
    <dgm:cxn modelId="{7B9F4FE6-4075-4CEF-9C6E-314FE1E4550E}" srcId="{445DF551-31E8-4620-8883-6CDC817B616C}" destId="{5E591688-EC96-42A9-9DDD-B5385DE1243A}" srcOrd="0" destOrd="0" parTransId="{19583562-DBA8-4B8E-BFBE-11D27296633A}" sibTransId="{9D427B3A-B886-4496-A961-C43C34E863C9}"/>
    <dgm:cxn modelId="{D9764402-BA4F-45B6-8288-2A09E23E2EB4}" type="presOf" srcId="{014A21CA-9786-4949-A3A3-B6F92B0F1812}" destId="{BC39868E-9BD4-4C72-B23A-D61AE365A362}" srcOrd="0" destOrd="0" presId="urn:microsoft.com/office/officeart/2008/layout/LinedList"/>
    <dgm:cxn modelId="{89C35836-33F0-4391-8912-AD317B8EC424}" type="presOf" srcId="{BDAD5F77-5220-4BD8-B8F9-BBEB4655E385}" destId="{C54F2720-8845-42BD-8385-CE9FD9D5D6C6}" srcOrd="0" destOrd="0" presId="urn:microsoft.com/office/officeart/2008/layout/LinedList"/>
    <dgm:cxn modelId="{EE220903-0913-4B0E-9A0B-B9AD690C07DD}" srcId="{445DF551-31E8-4620-8883-6CDC817B616C}" destId="{63A60821-CD67-4221-8528-C260F1552BE7}" srcOrd="2" destOrd="0" parTransId="{0245E90A-A862-4DCF-87BA-468ED3BC552B}" sibTransId="{9FC96A47-42AE-4151-ADA7-DD0B6E6D0A0A}"/>
    <dgm:cxn modelId="{F7227F48-D473-41C1-B624-D5388D7602E5}" srcId="{445DF551-31E8-4620-8883-6CDC817B616C}" destId="{1290E13C-21FF-4E21-8980-506C26D32A0A}" srcOrd="8" destOrd="0" parTransId="{99EA8E86-0AA7-4243-9A93-7AC66E59CF08}" sibTransId="{46E03892-D1B5-4EBD-BEE8-4B378D2F3473}"/>
    <dgm:cxn modelId="{F14FBC7A-EF26-45ED-B807-66D2A27DC157}" srcId="{445DF551-31E8-4620-8883-6CDC817B616C}" destId="{2F9932E8-4D94-4D70-B139-2B0E3EA0750B}" srcOrd="1" destOrd="0" parTransId="{05A50E0D-8AE6-4DEB-8FDA-7EE7E06E373C}" sibTransId="{180723E0-675F-4A4F-92A8-059427B3D528}"/>
    <dgm:cxn modelId="{D94BA94C-A420-4D7E-B12A-C8AAFADB5CFC}" type="presOf" srcId="{63A60821-CD67-4221-8528-C260F1552BE7}" destId="{0FEF209B-1810-4AEC-A1C6-38A4784EBEAD}" srcOrd="0" destOrd="0" presId="urn:microsoft.com/office/officeart/2008/layout/LinedList"/>
    <dgm:cxn modelId="{C0ED48F2-050D-49F9-8187-71972F8775C0}" srcId="{445DF551-31E8-4620-8883-6CDC817B616C}" destId="{27A34F5D-0D9F-499A-8A99-499996A7FE69}" srcOrd="6" destOrd="0" parTransId="{E31BD0F6-DB93-4CFA-9250-FB1515038B12}" sibTransId="{723C1F71-5E9F-4924-A788-51D8DEDAF3DA}"/>
    <dgm:cxn modelId="{C8A579D5-2CB8-48CB-B27F-BFB100C175E5}" type="presOf" srcId="{0715A714-21E0-4139-8D47-2200E01E19F5}" destId="{AE53F65E-5273-4B76-92FD-64BED926DCA5}" srcOrd="0" destOrd="0" presId="urn:microsoft.com/office/officeart/2008/layout/LinedList"/>
    <dgm:cxn modelId="{25E7D075-04B2-456B-AB61-B0089FDE793E}" srcId="{445DF551-31E8-4620-8883-6CDC817B616C}" destId="{014A21CA-9786-4949-A3A3-B6F92B0F1812}" srcOrd="13" destOrd="0" parTransId="{62004469-BE4C-4DE6-BCF5-306CC35065CD}" sibTransId="{2163FE5F-3267-4A8C-98AD-4529805C54BA}"/>
    <dgm:cxn modelId="{FAEBDE7B-5B24-4FF8-B130-E4159FA62DC7}" srcId="{445DF551-31E8-4620-8883-6CDC817B616C}" destId="{EB243561-300F-41F0-80DF-29887AB0E49C}" srcOrd="4" destOrd="0" parTransId="{BA78BA3C-2A4A-491A-9FE8-303778E866B0}" sibTransId="{C3A9FC73-F75A-425C-BE93-12C7F5AEF446}"/>
    <dgm:cxn modelId="{224189EF-9797-423A-9A10-3A93C9AF449B}" type="presOf" srcId="{1290E13C-21FF-4E21-8980-506C26D32A0A}" destId="{55395F0D-5C2D-48CA-859F-27E385A152B9}" srcOrd="0" destOrd="0" presId="urn:microsoft.com/office/officeart/2008/layout/LinedList"/>
    <dgm:cxn modelId="{97F7276F-3E88-480A-8575-7CDEA48F8F43}" type="presParOf" srcId="{D8DA19B5-9CB2-41B1-8DD9-D900AE8B7C57}" destId="{530D5085-CAF9-4EBE-981D-90413D2704AD}" srcOrd="0" destOrd="0" presId="urn:microsoft.com/office/officeart/2008/layout/LinedList"/>
    <dgm:cxn modelId="{50FCC06A-DF32-48F6-9399-5278C793DAD8}" type="presParOf" srcId="{D8DA19B5-9CB2-41B1-8DD9-D900AE8B7C57}" destId="{26AC312B-EDE8-4A94-A5AA-7B6B68E029C6}" srcOrd="1" destOrd="0" presId="urn:microsoft.com/office/officeart/2008/layout/LinedList"/>
    <dgm:cxn modelId="{016A8067-53CE-4974-8933-D2E46B364CE6}" type="presParOf" srcId="{26AC312B-EDE8-4A94-A5AA-7B6B68E029C6}" destId="{E3DE9422-1F65-4C6C-A321-8142AC46FB69}" srcOrd="0" destOrd="0" presId="urn:microsoft.com/office/officeart/2008/layout/LinedList"/>
    <dgm:cxn modelId="{0A8A5C9F-212B-4400-AB1F-19DF63A6A061}" type="presParOf" srcId="{26AC312B-EDE8-4A94-A5AA-7B6B68E029C6}" destId="{5EF67949-83B8-4D40-ACE4-C21CEED9918A}" srcOrd="1" destOrd="0" presId="urn:microsoft.com/office/officeart/2008/layout/LinedList"/>
    <dgm:cxn modelId="{14B33431-7F92-4B1D-A868-397BD8E2946F}" type="presParOf" srcId="{5EF67949-83B8-4D40-ACE4-C21CEED9918A}" destId="{12732E59-F0F6-4BB9-AB06-9D6C75AEB210}" srcOrd="0" destOrd="0" presId="urn:microsoft.com/office/officeart/2008/layout/LinedList"/>
    <dgm:cxn modelId="{0E6D8B35-15BE-4E25-ABF4-6F96956BDA24}" type="presParOf" srcId="{5EF67949-83B8-4D40-ACE4-C21CEED9918A}" destId="{CFE8722B-F6F7-44D7-BDEF-36E5E50F91AC}" srcOrd="1" destOrd="0" presId="urn:microsoft.com/office/officeart/2008/layout/LinedList"/>
    <dgm:cxn modelId="{2967E6AD-2FDE-48F8-A798-1B5A6E1CFFC3}" type="presParOf" srcId="{CFE8722B-F6F7-44D7-BDEF-36E5E50F91AC}" destId="{E692B0C5-C130-4388-85D8-BB459264F0F9}" srcOrd="0" destOrd="0" presId="urn:microsoft.com/office/officeart/2008/layout/LinedList"/>
    <dgm:cxn modelId="{C65FCE8E-0F2B-42B1-874D-0508FA3A46AC}" type="presParOf" srcId="{CFE8722B-F6F7-44D7-BDEF-36E5E50F91AC}" destId="{B28BC931-C20F-4470-A85A-434531B33FFC}" srcOrd="1" destOrd="0" presId="urn:microsoft.com/office/officeart/2008/layout/LinedList"/>
    <dgm:cxn modelId="{38C174F0-403E-40AA-A938-6B07B3F983FC}" type="presParOf" srcId="{CFE8722B-F6F7-44D7-BDEF-36E5E50F91AC}" destId="{CED4F393-6CBC-4CD7-BF9F-69CA95EAACB8}" srcOrd="2" destOrd="0" presId="urn:microsoft.com/office/officeart/2008/layout/LinedList"/>
    <dgm:cxn modelId="{298BF9A6-D1E7-4E56-9A00-C8CE72A65021}" type="presParOf" srcId="{5EF67949-83B8-4D40-ACE4-C21CEED9918A}" destId="{4B2890D3-FF1C-4F7F-B6F0-54EDAA7AAEBF}" srcOrd="2" destOrd="0" presId="urn:microsoft.com/office/officeart/2008/layout/LinedList"/>
    <dgm:cxn modelId="{C214673B-A2E5-4B26-9916-399CEAD5E6E4}" type="presParOf" srcId="{5EF67949-83B8-4D40-ACE4-C21CEED9918A}" destId="{3E5C2E3F-14A0-4250-BD13-BCD387CC5F16}" srcOrd="3" destOrd="0" presId="urn:microsoft.com/office/officeart/2008/layout/LinedList"/>
    <dgm:cxn modelId="{852A6287-DA95-40A4-BE19-B12962792533}" type="presParOf" srcId="{5EF67949-83B8-4D40-ACE4-C21CEED9918A}" destId="{ACBF7A24-D78D-4220-8B81-BFB96E64386A}" srcOrd="4" destOrd="0" presId="urn:microsoft.com/office/officeart/2008/layout/LinedList"/>
    <dgm:cxn modelId="{166132AD-B33D-4545-B38F-6CDDFDA288C8}" type="presParOf" srcId="{ACBF7A24-D78D-4220-8B81-BFB96E64386A}" destId="{9F6CD813-D380-4032-BCB5-BDCCA3DB8B0C}" srcOrd="0" destOrd="0" presId="urn:microsoft.com/office/officeart/2008/layout/LinedList"/>
    <dgm:cxn modelId="{924264F4-9F35-42C2-8A7C-0D5C4D6999EB}" type="presParOf" srcId="{ACBF7A24-D78D-4220-8B81-BFB96E64386A}" destId="{393FA1D2-2CB7-420C-9DF3-3C3DBD901341}" srcOrd="1" destOrd="0" presId="urn:microsoft.com/office/officeart/2008/layout/LinedList"/>
    <dgm:cxn modelId="{FCA9E295-DA17-4CC7-96E6-08D497C6898B}" type="presParOf" srcId="{ACBF7A24-D78D-4220-8B81-BFB96E64386A}" destId="{2B0D3838-0F20-4BE8-A8E0-61086A135087}" srcOrd="2" destOrd="0" presId="urn:microsoft.com/office/officeart/2008/layout/LinedList"/>
    <dgm:cxn modelId="{23A7FE1A-1281-401F-8C8E-1E51FAE4B3A1}" type="presParOf" srcId="{5EF67949-83B8-4D40-ACE4-C21CEED9918A}" destId="{A883E7EA-F08F-4F15-8BED-DCC18A1DADAF}" srcOrd="5" destOrd="0" presId="urn:microsoft.com/office/officeart/2008/layout/LinedList"/>
    <dgm:cxn modelId="{327E57CB-0A84-411E-B5CC-25BE83BC15C9}" type="presParOf" srcId="{5EF67949-83B8-4D40-ACE4-C21CEED9918A}" destId="{5A9F08D3-2562-4E90-BE91-02855C674A9A}" srcOrd="6" destOrd="0" presId="urn:microsoft.com/office/officeart/2008/layout/LinedList"/>
    <dgm:cxn modelId="{73514DD9-46FA-4FC8-988D-F1CB605A919D}" type="presParOf" srcId="{5EF67949-83B8-4D40-ACE4-C21CEED9918A}" destId="{7ABAE439-B4F8-4641-BA84-ECACF473EEAF}" srcOrd="7" destOrd="0" presId="urn:microsoft.com/office/officeart/2008/layout/LinedList"/>
    <dgm:cxn modelId="{0CC292D1-D01A-425F-B73A-0DB5746DA781}" type="presParOf" srcId="{7ABAE439-B4F8-4641-BA84-ECACF473EEAF}" destId="{46690C21-C131-444C-9492-4E67401D5CEF}" srcOrd="0" destOrd="0" presId="urn:microsoft.com/office/officeart/2008/layout/LinedList"/>
    <dgm:cxn modelId="{2E7119C7-D883-4EF8-A474-65108AB5AA6A}" type="presParOf" srcId="{7ABAE439-B4F8-4641-BA84-ECACF473EEAF}" destId="{0FEF209B-1810-4AEC-A1C6-38A4784EBEAD}" srcOrd="1" destOrd="0" presId="urn:microsoft.com/office/officeart/2008/layout/LinedList"/>
    <dgm:cxn modelId="{0681F20C-6333-475F-A81C-A1E6EADC6B86}" type="presParOf" srcId="{7ABAE439-B4F8-4641-BA84-ECACF473EEAF}" destId="{575FA68D-39DC-4940-83BA-5A0BD59EE1BF}" srcOrd="2" destOrd="0" presId="urn:microsoft.com/office/officeart/2008/layout/LinedList"/>
    <dgm:cxn modelId="{8210C5CB-8949-412A-8018-06DB9808940E}" type="presParOf" srcId="{5EF67949-83B8-4D40-ACE4-C21CEED9918A}" destId="{251229EF-44BC-4B85-AD59-00D3E1AEE88E}" srcOrd="8" destOrd="0" presId="urn:microsoft.com/office/officeart/2008/layout/LinedList"/>
    <dgm:cxn modelId="{42DC96BF-D688-4CF3-BFC1-98CE1446EFB5}" type="presParOf" srcId="{5EF67949-83B8-4D40-ACE4-C21CEED9918A}" destId="{DB5D1E10-9109-4155-A00F-198958B86980}" srcOrd="9" destOrd="0" presId="urn:microsoft.com/office/officeart/2008/layout/LinedList"/>
    <dgm:cxn modelId="{54B86A8D-5D30-4FB4-8CF4-8EC7FA412617}" type="presParOf" srcId="{5EF67949-83B8-4D40-ACE4-C21CEED9918A}" destId="{14AADAAF-FB7C-4FF2-9C6C-5BB5FA4515E2}" srcOrd="10" destOrd="0" presId="urn:microsoft.com/office/officeart/2008/layout/LinedList"/>
    <dgm:cxn modelId="{ACAF9129-92DB-4130-8DD9-6E6FAC5A8698}" type="presParOf" srcId="{14AADAAF-FB7C-4FF2-9C6C-5BB5FA4515E2}" destId="{B80B2942-4CBA-41EA-93C7-BD67C9CDD923}" srcOrd="0" destOrd="0" presId="urn:microsoft.com/office/officeart/2008/layout/LinedList"/>
    <dgm:cxn modelId="{11B77020-0FAA-45A5-A833-BE98BD8CFC56}" type="presParOf" srcId="{14AADAAF-FB7C-4FF2-9C6C-5BB5FA4515E2}" destId="{9606CB6B-9A8B-4830-BB9B-AAD1D901DCB5}" srcOrd="1" destOrd="0" presId="urn:microsoft.com/office/officeart/2008/layout/LinedList"/>
    <dgm:cxn modelId="{CB3A4AC3-694C-4461-8072-A48F96DBBDDE}" type="presParOf" srcId="{14AADAAF-FB7C-4FF2-9C6C-5BB5FA4515E2}" destId="{B81F7B34-5542-4565-B890-169CA0ADC05C}" srcOrd="2" destOrd="0" presId="urn:microsoft.com/office/officeart/2008/layout/LinedList"/>
    <dgm:cxn modelId="{7701ABE9-7A1C-4761-A66C-320C6C70FFC4}" type="presParOf" srcId="{5EF67949-83B8-4D40-ACE4-C21CEED9918A}" destId="{E93DBCCB-1EEC-4E5F-93CA-AFC96DC91BE4}" srcOrd="11" destOrd="0" presId="urn:microsoft.com/office/officeart/2008/layout/LinedList"/>
    <dgm:cxn modelId="{A0C91732-9D49-4A96-88A1-107B6BAFFF68}" type="presParOf" srcId="{5EF67949-83B8-4D40-ACE4-C21CEED9918A}" destId="{FF21C0F3-3D59-4544-A9CB-8A5329B02775}" srcOrd="12" destOrd="0" presId="urn:microsoft.com/office/officeart/2008/layout/LinedList"/>
    <dgm:cxn modelId="{08AAF78D-B61B-492C-9EC7-F70133B308AC}" type="presParOf" srcId="{5EF67949-83B8-4D40-ACE4-C21CEED9918A}" destId="{10D305F2-21B6-4C1D-9914-A0C5571D51D7}" srcOrd="13" destOrd="0" presId="urn:microsoft.com/office/officeart/2008/layout/LinedList"/>
    <dgm:cxn modelId="{F3BC022B-C9CD-4D26-B23C-CAC8F41E8304}" type="presParOf" srcId="{10D305F2-21B6-4C1D-9914-A0C5571D51D7}" destId="{8714DD6D-CAE0-4668-9337-F0A836BBBBCE}" srcOrd="0" destOrd="0" presId="urn:microsoft.com/office/officeart/2008/layout/LinedList"/>
    <dgm:cxn modelId="{A9328C53-253E-4BA6-B296-81DDF9C2CEF6}" type="presParOf" srcId="{10D305F2-21B6-4C1D-9914-A0C5571D51D7}" destId="{935F683E-BFA4-4961-8A11-8CD7B2966E27}" srcOrd="1" destOrd="0" presId="urn:microsoft.com/office/officeart/2008/layout/LinedList"/>
    <dgm:cxn modelId="{4AA8C583-4773-472B-B090-BACBCD5C26E3}" type="presParOf" srcId="{10D305F2-21B6-4C1D-9914-A0C5571D51D7}" destId="{2788EAED-F226-4A3C-B2D6-5B9F7206DD9C}" srcOrd="2" destOrd="0" presId="urn:microsoft.com/office/officeart/2008/layout/LinedList"/>
    <dgm:cxn modelId="{BC411D2A-307B-4E39-8FD7-7ECB400D38D6}" type="presParOf" srcId="{5EF67949-83B8-4D40-ACE4-C21CEED9918A}" destId="{0D2D78AE-2A41-4A45-A111-E2BD8C50318B}" srcOrd="14" destOrd="0" presId="urn:microsoft.com/office/officeart/2008/layout/LinedList"/>
    <dgm:cxn modelId="{49766AAF-7CAC-4717-B3C3-BEE85EAAD69C}" type="presParOf" srcId="{5EF67949-83B8-4D40-ACE4-C21CEED9918A}" destId="{CAC12B99-457D-4110-AEA4-D4262161D19E}" srcOrd="15" destOrd="0" presId="urn:microsoft.com/office/officeart/2008/layout/LinedList"/>
    <dgm:cxn modelId="{95B4C331-BDF5-4411-95C6-378E892F8D90}" type="presParOf" srcId="{5EF67949-83B8-4D40-ACE4-C21CEED9918A}" destId="{FB1472ED-96CF-408B-8A9F-32F702314875}" srcOrd="16" destOrd="0" presId="urn:microsoft.com/office/officeart/2008/layout/LinedList"/>
    <dgm:cxn modelId="{0A65642B-91FB-460E-9190-AEA7DA9D3FE7}" type="presParOf" srcId="{FB1472ED-96CF-408B-8A9F-32F702314875}" destId="{111FE718-507D-4D5D-B2B3-15804DC92C95}" srcOrd="0" destOrd="0" presId="urn:microsoft.com/office/officeart/2008/layout/LinedList"/>
    <dgm:cxn modelId="{2795686B-B5D6-4641-8B9B-AE10E65FFC22}" type="presParOf" srcId="{FB1472ED-96CF-408B-8A9F-32F702314875}" destId="{93AB8765-78EE-4815-B2E7-223DF1D2A6A5}" srcOrd="1" destOrd="0" presId="urn:microsoft.com/office/officeart/2008/layout/LinedList"/>
    <dgm:cxn modelId="{C2D20A32-2286-45C5-B308-08A14DA3E260}" type="presParOf" srcId="{FB1472ED-96CF-408B-8A9F-32F702314875}" destId="{6FA9B352-054E-4919-AFEA-323050291FFF}" srcOrd="2" destOrd="0" presId="urn:microsoft.com/office/officeart/2008/layout/LinedList"/>
    <dgm:cxn modelId="{8FDE583B-E03A-44EF-AD34-CE5C4EB50392}" type="presParOf" srcId="{5EF67949-83B8-4D40-ACE4-C21CEED9918A}" destId="{6013CEC6-7A9E-4A68-B79F-53F2BA07B078}" srcOrd="17" destOrd="0" presId="urn:microsoft.com/office/officeart/2008/layout/LinedList"/>
    <dgm:cxn modelId="{0B71E050-BCB9-4471-8022-090AA2995BE8}" type="presParOf" srcId="{5EF67949-83B8-4D40-ACE4-C21CEED9918A}" destId="{E5D4DF08-2D71-403D-83AC-3F44D30E417E}" srcOrd="18" destOrd="0" presId="urn:microsoft.com/office/officeart/2008/layout/LinedList"/>
    <dgm:cxn modelId="{E6D6F2F7-A1C8-493F-841D-4149AB2B6906}" type="presParOf" srcId="{5EF67949-83B8-4D40-ACE4-C21CEED9918A}" destId="{E0A9B988-950E-4D32-B1C7-E5E48940E776}" srcOrd="19" destOrd="0" presId="urn:microsoft.com/office/officeart/2008/layout/LinedList"/>
    <dgm:cxn modelId="{538A505B-4B44-41D2-B0A9-32E666186419}" type="presParOf" srcId="{E0A9B988-950E-4D32-B1C7-E5E48940E776}" destId="{565F9334-F4E6-4884-B3E4-A867D2AE6103}" srcOrd="0" destOrd="0" presId="urn:microsoft.com/office/officeart/2008/layout/LinedList"/>
    <dgm:cxn modelId="{F0FDCF49-6D4B-4844-90F4-36E3BCAC9B3B}" type="presParOf" srcId="{E0A9B988-950E-4D32-B1C7-E5E48940E776}" destId="{8E702F4C-32B0-4606-B12F-CA0BC5DCBF9D}" srcOrd="1" destOrd="0" presId="urn:microsoft.com/office/officeart/2008/layout/LinedList"/>
    <dgm:cxn modelId="{3BBAD3B2-5656-46B7-BA0E-05B583245ED3}" type="presParOf" srcId="{E0A9B988-950E-4D32-B1C7-E5E48940E776}" destId="{24989620-85A9-4D10-B099-86E98BCA760D}" srcOrd="2" destOrd="0" presId="urn:microsoft.com/office/officeart/2008/layout/LinedList"/>
    <dgm:cxn modelId="{8A9BAF4B-E931-4BC4-A05D-91B57AF10FE8}" type="presParOf" srcId="{5EF67949-83B8-4D40-ACE4-C21CEED9918A}" destId="{7D69334C-D119-43CF-BF25-9178E92726DC}" srcOrd="20" destOrd="0" presId="urn:microsoft.com/office/officeart/2008/layout/LinedList"/>
    <dgm:cxn modelId="{E7ED6365-DCD8-4D56-ACBE-8E74AC54180D}" type="presParOf" srcId="{5EF67949-83B8-4D40-ACE4-C21CEED9918A}" destId="{4E1B31AC-B7D5-4832-BEC4-2584209D5AC1}" srcOrd="21" destOrd="0" presId="urn:microsoft.com/office/officeart/2008/layout/LinedList"/>
    <dgm:cxn modelId="{BC51B0E4-7396-4035-BC3D-3328F2C2C53E}" type="presParOf" srcId="{5EF67949-83B8-4D40-ACE4-C21CEED9918A}" destId="{7187B845-96AE-4B71-92F0-750FEBC11B1A}" srcOrd="22" destOrd="0" presId="urn:microsoft.com/office/officeart/2008/layout/LinedList"/>
    <dgm:cxn modelId="{A210859A-806D-4F5E-96F5-CEF6BB5BCEBF}" type="presParOf" srcId="{7187B845-96AE-4B71-92F0-750FEBC11B1A}" destId="{BB021009-457E-47F6-88DD-6B17102197BA}" srcOrd="0" destOrd="0" presId="urn:microsoft.com/office/officeart/2008/layout/LinedList"/>
    <dgm:cxn modelId="{1659E271-E17B-4F6B-938F-FBD6D69F2D0E}" type="presParOf" srcId="{7187B845-96AE-4B71-92F0-750FEBC11B1A}" destId="{8C5C2210-97DD-45E8-912C-C41F41D57B80}" srcOrd="1" destOrd="0" presId="urn:microsoft.com/office/officeart/2008/layout/LinedList"/>
    <dgm:cxn modelId="{A9BF3805-76D3-4970-A3DB-6377569BEC2E}" type="presParOf" srcId="{7187B845-96AE-4B71-92F0-750FEBC11B1A}" destId="{F09E7BBE-C693-4302-A6B4-1612D97EC5D2}" srcOrd="2" destOrd="0" presId="urn:microsoft.com/office/officeart/2008/layout/LinedList"/>
    <dgm:cxn modelId="{CC90D565-4543-48C4-9044-28874C5699C9}" type="presParOf" srcId="{5EF67949-83B8-4D40-ACE4-C21CEED9918A}" destId="{A6A4AE70-AD23-4892-9713-5264C063375E}" srcOrd="23" destOrd="0" presId="urn:microsoft.com/office/officeart/2008/layout/LinedList"/>
    <dgm:cxn modelId="{EE2EAEAE-ED96-4155-BEDF-AA7BFF16E662}" type="presParOf" srcId="{5EF67949-83B8-4D40-ACE4-C21CEED9918A}" destId="{C55FD534-293E-40B8-8A9B-8A0F58074590}" srcOrd="24" destOrd="0" presId="urn:microsoft.com/office/officeart/2008/layout/LinedList"/>
    <dgm:cxn modelId="{075E7C71-345F-4574-8615-7DD6AAC3EDE1}" type="presParOf" srcId="{5EF67949-83B8-4D40-ACE4-C21CEED9918A}" destId="{D737E848-9561-43EF-985A-6649E532E46B}" srcOrd="25" destOrd="0" presId="urn:microsoft.com/office/officeart/2008/layout/LinedList"/>
    <dgm:cxn modelId="{E530635C-4105-4D97-9A12-684A76CA132A}" type="presParOf" srcId="{D737E848-9561-43EF-985A-6649E532E46B}" destId="{4894F2B3-6916-4965-B4AD-60B39126A8F5}" srcOrd="0" destOrd="0" presId="urn:microsoft.com/office/officeart/2008/layout/LinedList"/>
    <dgm:cxn modelId="{8CF72893-295F-4A62-8F5E-EE5838C1F7A9}" type="presParOf" srcId="{D737E848-9561-43EF-985A-6649E532E46B}" destId="{55395F0D-5C2D-48CA-859F-27E385A152B9}" srcOrd="1" destOrd="0" presId="urn:microsoft.com/office/officeart/2008/layout/LinedList"/>
    <dgm:cxn modelId="{9FCF213E-3CA7-4D7F-9977-4E8D16C5510E}" type="presParOf" srcId="{D737E848-9561-43EF-985A-6649E532E46B}" destId="{A5C92E32-35A5-4F57-A790-A2046A182753}" srcOrd="2" destOrd="0" presId="urn:microsoft.com/office/officeart/2008/layout/LinedList"/>
    <dgm:cxn modelId="{7BD98A47-FACD-4A4F-B8E7-EB6060C58E9F}" type="presParOf" srcId="{5EF67949-83B8-4D40-ACE4-C21CEED9918A}" destId="{8CFC55BE-AEF2-4F1E-803B-F65652246358}" srcOrd="26" destOrd="0" presId="urn:microsoft.com/office/officeart/2008/layout/LinedList"/>
    <dgm:cxn modelId="{E3EF20AC-E355-4C4C-8E22-D9F9584DE59D}" type="presParOf" srcId="{5EF67949-83B8-4D40-ACE4-C21CEED9918A}" destId="{424DD499-E203-4E8E-8031-86248FC31A3E}" srcOrd="27" destOrd="0" presId="urn:microsoft.com/office/officeart/2008/layout/LinedList"/>
    <dgm:cxn modelId="{AFB812A6-A22C-4622-AC23-327CF7251945}" type="presParOf" srcId="{5EF67949-83B8-4D40-ACE4-C21CEED9918A}" destId="{83C8053C-5A87-4249-ABBA-23855FAE49F3}" srcOrd="28" destOrd="0" presId="urn:microsoft.com/office/officeart/2008/layout/LinedList"/>
    <dgm:cxn modelId="{E3D59AE4-610F-4912-87A6-10257FA5F0F9}" type="presParOf" srcId="{83C8053C-5A87-4249-ABBA-23855FAE49F3}" destId="{08046A51-1A94-418E-A15A-CA423A6FDF54}" srcOrd="0" destOrd="0" presId="urn:microsoft.com/office/officeart/2008/layout/LinedList"/>
    <dgm:cxn modelId="{4B4DC136-EC19-4272-B687-F95F05FE7BC8}" type="presParOf" srcId="{83C8053C-5A87-4249-ABBA-23855FAE49F3}" destId="{C54F2720-8845-42BD-8385-CE9FD9D5D6C6}" srcOrd="1" destOrd="0" presId="urn:microsoft.com/office/officeart/2008/layout/LinedList"/>
    <dgm:cxn modelId="{48D04251-2BDB-47CD-82E6-7010B3880C14}" type="presParOf" srcId="{83C8053C-5A87-4249-ABBA-23855FAE49F3}" destId="{C62A0DCF-1436-480E-95B1-D2218AAADB3F}" srcOrd="2" destOrd="0" presId="urn:microsoft.com/office/officeart/2008/layout/LinedList"/>
    <dgm:cxn modelId="{E4B0050F-0329-4AD8-B2A2-23716837FDD3}" type="presParOf" srcId="{5EF67949-83B8-4D40-ACE4-C21CEED9918A}" destId="{11E0CD86-C087-457C-B69E-29DC72FA1C83}" srcOrd="29" destOrd="0" presId="urn:microsoft.com/office/officeart/2008/layout/LinedList"/>
    <dgm:cxn modelId="{D3BE1D7D-B556-4AF9-8C9B-2E8D1F9138CF}" type="presParOf" srcId="{5EF67949-83B8-4D40-ACE4-C21CEED9918A}" destId="{4C1E2A4C-76C5-4073-A017-25DC56FD6727}" srcOrd="30" destOrd="0" presId="urn:microsoft.com/office/officeart/2008/layout/LinedList"/>
    <dgm:cxn modelId="{74FE0AB5-EC76-4328-84A9-A6E5A48A3BC5}" type="presParOf" srcId="{5EF67949-83B8-4D40-ACE4-C21CEED9918A}" destId="{2C442D06-6D5A-4055-BFF1-C6FE312CDEBB}" srcOrd="31" destOrd="0" presId="urn:microsoft.com/office/officeart/2008/layout/LinedList"/>
    <dgm:cxn modelId="{6696063F-1F0F-4EAB-9D11-A608C54DA9F2}" type="presParOf" srcId="{2C442D06-6D5A-4055-BFF1-C6FE312CDEBB}" destId="{31B0291F-3479-40CD-AC33-7C005421FC08}" srcOrd="0" destOrd="0" presId="urn:microsoft.com/office/officeart/2008/layout/LinedList"/>
    <dgm:cxn modelId="{17C2548E-C4FA-4A5F-9252-0AB70D085A29}" type="presParOf" srcId="{2C442D06-6D5A-4055-BFF1-C6FE312CDEBB}" destId="{890AE62A-D977-4134-B6BA-24B72BF3ECE0}" srcOrd="1" destOrd="0" presId="urn:microsoft.com/office/officeart/2008/layout/LinedList"/>
    <dgm:cxn modelId="{39678D9B-5D6B-4F9A-A431-DF5EE2C20C62}" type="presParOf" srcId="{2C442D06-6D5A-4055-BFF1-C6FE312CDEBB}" destId="{87D63B0B-B9C1-46D3-8C54-2F7A7B9F4591}" srcOrd="2" destOrd="0" presId="urn:microsoft.com/office/officeart/2008/layout/LinedList"/>
    <dgm:cxn modelId="{50AEED9D-B861-48A0-B482-9ACF861FFAE4}" type="presParOf" srcId="{5EF67949-83B8-4D40-ACE4-C21CEED9918A}" destId="{C7608F8E-6A7A-4CF7-8BAC-C56581FD0B5E}" srcOrd="32" destOrd="0" presId="urn:microsoft.com/office/officeart/2008/layout/LinedList"/>
    <dgm:cxn modelId="{287952BC-975E-46EF-8D0B-86622FC3FAB0}" type="presParOf" srcId="{5EF67949-83B8-4D40-ACE4-C21CEED9918A}" destId="{95F6734B-A7B4-423F-B702-E272434651D1}" srcOrd="33" destOrd="0" presId="urn:microsoft.com/office/officeart/2008/layout/LinedList"/>
    <dgm:cxn modelId="{095CF9BC-0A0D-47B5-B6A7-524DDC95F7E6}" type="presParOf" srcId="{5EF67949-83B8-4D40-ACE4-C21CEED9918A}" destId="{E95BA3A5-3C5D-454A-8947-50A492A1B471}" srcOrd="34" destOrd="0" presId="urn:microsoft.com/office/officeart/2008/layout/LinedList"/>
    <dgm:cxn modelId="{10C0B830-2496-4746-AA89-42DA32DA1CD9}" type="presParOf" srcId="{E95BA3A5-3C5D-454A-8947-50A492A1B471}" destId="{DA570EA7-EA21-44D7-A952-43C51C3F399C}" srcOrd="0" destOrd="0" presId="urn:microsoft.com/office/officeart/2008/layout/LinedList"/>
    <dgm:cxn modelId="{E58043C4-6001-4F80-94E8-757052293B7E}" type="presParOf" srcId="{E95BA3A5-3C5D-454A-8947-50A492A1B471}" destId="{FEBA04A3-D157-4CA8-B333-7EA9E3A7514B}" srcOrd="1" destOrd="0" presId="urn:microsoft.com/office/officeart/2008/layout/LinedList"/>
    <dgm:cxn modelId="{4CA3294E-14E4-4AC2-BDF1-960E6D495835}" type="presParOf" srcId="{E95BA3A5-3C5D-454A-8947-50A492A1B471}" destId="{D24E2BD8-5BD4-4DF8-81BB-B2EDA94BB8DA}" srcOrd="2" destOrd="0" presId="urn:microsoft.com/office/officeart/2008/layout/LinedList"/>
    <dgm:cxn modelId="{065E86A9-F8B2-405E-975C-DC8C172659C8}" type="presParOf" srcId="{5EF67949-83B8-4D40-ACE4-C21CEED9918A}" destId="{AC5110C3-AF1C-427B-A367-25601ECB9E74}" srcOrd="35" destOrd="0" presId="urn:microsoft.com/office/officeart/2008/layout/LinedList"/>
    <dgm:cxn modelId="{9E5C45EC-229B-4C44-A0E7-C0BC1B898851}" type="presParOf" srcId="{5EF67949-83B8-4D40-ACE4-C21CEED9918A}" destId="{96436CB3-6B1F-4301-BC6A-E0E2183B7BB2}" srcOrd="36" destOrd="0" presId="urn:microsoft.com/office/officeart/2008/layout/LinedList"/>
    <dgm:cxn modelId="{D9EFC424-D03C-4F16-9E98-257ED47D00DE}" type="presParOf" srcId="{5EF67949-83B8-4D40-ACE4-C21CEED9918A}" destId="{B3FCFB1D-97FA-4AC6-977F-2CF195C0FDA0}" srcOrd="37" destOrd="0" presId="urn:microsoft.com/office/officeart/2008/layout/LinedList"/>
    <dgm:cxn modelId="{DB28AFC1-7C9D-4310-B1BD-896030EDDDB2}" type="presParOf" srcId="{B3FCFB1D-97FA-4AC6-977F-2CF195C0FDA0}" destId="{3B48B68E-88CF-4C65-87DB-2EEDF5FDBA57}" srcOrd="0" destOrd="0" presId="urn:microsoft.com/office/officeart/2008/layout/LinedList"/>
    <dgm:cxn modelId="{F67CF3E1-8ED4-4B3B-947F-1A870A682956}" type="presParOf" srcId="{B3FCFB1D-97FA-4AC6-977F-2CF195C0FDA0}" destId="{AE53F65E-5273-4B76-92FD-64BED926DCA5}" srcOrd="1" destOrd="0" presId="urn:microsoft.com/office/officeart/2008/layout/LinedList"/>
    <dgm:cxn modelId="{D3E4D13F-07DF-4F39-A23F-A4384B1EC8D1}" type="presParOf" srcId="{B3FCFB1D-97FA-4AC6-977F-2CF195C0FDA0}" destId="{A7A2A7CD-AF1A-4013-BB69-62F57CC95353}" srcOrd="2" destOrd="0" presId="urn:microsoft.com/office/officeart/2008/layout/LinedList"/>
    <dgm:cxn modelId="{EFBCEEC4-4674-4F83-B0DA-2D61F38AE0FF}" type="presParOf" srcId="{5EF67949-83B8-4D40-ACE4-C21CEED9918A}" destId="{F387C949-998C-4327-96F6-2F05F78694D3}" srcOrd="38" destOrd="0" presId="urn:microsoft.com/office/officeart/2008/layout/LinedList"/>
    <dgm:cxn modelId="{9B61B084-F1B9-4828-BBDB-4C4A8C9A33CA}" type="presParOf" srcId="{5EF67949-83B8-4D40-ACE4-C21CEED9918A}" destId="{4CEF7F59-7B92-40AE-BA1C-E48C0A35F852}" srcOrd="39" destOrd="0" presId="urn:microsoft.com/office/officeart/2008/layout/LinedList"/>
    <dgm:cxn modelId="{2B38CEBD-31AF-4061-873B-C504E4118FD8}" type="presParOf" srcId="{5EF67949-83B8-4D40-ACE4-C21CEED9918A}" destId="{1D75D545-8AC8-4AE8-8E4C-357BD2E860AF}" srcOrd="40" destOrd="0" presId="urn:microsoft.com/office/officeart/2008/layout/LinedList"/>
    <dgm:cxn modelId="{9744881D-5D9B-4DB1-A653-43BD4496125C}" type="presParOf" srcId="{1D75D545-8AC8-4AE8-8E4C-357BD2E860AF}" destId="{4C4DB4C6-5D24-4714-8F3C-55A121B05BF5}" srcOrd="0" destOrd="0" presId="urn:microsoft.com/office/officeart/2008/layout/LinedList"/>
    <dgm:cxn modelId="{68481386-745D-4B5B-9841-0BF5F0B81FF8}" type="presParOf" srcId="{1D75D545-8AC8-4AE8-8E4C-357BD2E860AF}" destId="{BC39868E-9BD4-4C72-B23A-D61AE365A362}" srcOrd="1" destOrd="0" presId="urn:microsoft.com/office/officeart/2008/layout/LinedList"/>
    <dgm:cxn modelId="{126760D8-15DC-421D-AF0C-FB7196677929}" type="presParOf" srcId="{1D75D545-8AC8-4AE8-8E4C-357BD2E860AF}" destId="{F150DAC7-0596-49F8-AE8F-648CD36D5E27}" srcOrd="2" destOrd="0" presId="urn:microsoft.com/office/officeart/2008/layout/LinedList"/>
    <dgm:cxn modelId="{DC09067C-0C99-472A-863E-87CBE0E0DFC6}" type="presParOf" srcId="{5EF67949-83B8-4D40-ACE4-C21CEED9918A}" destId="{BF0F64FA-60DD-454F-8C50-02416B6C89ED}" srcOrd="41" destOrd="0" presId="urn:microsoft.com/office/officeart/2008/layout/LinedList"/>
    <dgm:cxn modelId="{BB27A985-F9EF-4ACF-B721-76001653C3DF}" type="presParOf" srcId="{5EF67949-83B8-4D40-ACE4-C21CEED9918A}" destId="{6F2DD37B-7F2D-4204-A8CC-5DD70A088FBD}" srcOrd="42" destOrd="0" presId="urn:microsoft.com/office/officeart/2008/layout/LinedList"/>
    <dgm:cxn modelId="{FA87772B-0CBD-4CE9-B5F2-412A971F4946}" type="presParOf" srcId="{5EF67949-83B8-4D40-ACE4-C21CEED9918A}" destId="{1568594C-9BB3-443A-83BF-BBCFE309E299}" srcOrd="43" destOrd="0" presId="urn:microsoft.com/office/officeart/2008/layout/LinedList"/>
    <dgm:cxn modelId="{1576C14C-4398-4D41-8C48-D5CB1F8A2958}" type="presParOf" srcId="{1568594C-9BB3-443A-83BF-BBCFE309E299}" destId="{D74A9745-6D81-420F-9DDF-964F96D0BADD}" srcOrd="0" destOrd="0" presId="urn:microsoft.com/office/officeart/2008/layout/LinedList"/>
    <dgm:cxn modelId="{4553D4FF-B43F-4E82-96A1-300377BD11E2}" type="presParOf" srcId="{1568594C-9BB3-443A-83BF-BBCFE309E299}" destId="{8D6E6B58-A9DA-4859-9AA6-C7883D0A48E5}" srcOrd="1" destOrd="0" presId="urn:microsoft.com/office/officeart/2008/layout/LinedList"/>
    <dgm:cxn modelId="{55B0C4D7-826F-4ACA-BBA0-243943D41054}" type="presParOf" srcId="{1568594C-9BB3-443A-83BF-BBCFE309E299}" destId="{16B25814-C41D-4146-8261-760826BD0C2A}" srcOrd="2" destOrd="0" presId="urn:microsoft.com/office/officeart/2008/layout/LinedList"/>
    <dgm:cxn modelId="{FB1DB4A8-656E-4773-827D-3B59B02A6978}" type="presParOf" srcId="{5EF67949-83B8-4D40-ACE4-C21CEED9918A}" destId="{9F99DF8C-9B7D-4100-ADD6-99797B21BBC3}" srcOrd="44" destOrd="0" presId="urn:microsoft.com/office/officeart/2008/layout/LinedList"/>
    <dgm:cxn modelId="{17A6C508-244C-45DF-B890-E48CA718928F}" type="presParOf" srcId="{5EF67949-83B8-4D40-ACE4-C21CEED9918A}" destId="{E529D95E-561C-4C2C-8C23-F35AE2876D8B}" srcOrd="45" destOrd="0" presId="urn:microsoft.com/office/officeart/2008/layout/LinedList"/>
    <dgm:cxn modelId="{2A84FD2F-12A7-4624-AE72-7E6485946225}" type="presParOf" srcId="{5EF67949-83B8-4D40-ACE4-C21CEED9918A}" destId="{48BDF6DE-5534-42C2-959D-DA34CF3DC51F}" srcOrd="46" destOrd="0" presId="urn:microsoft.com/office/officeart/2008/layout/LinedList"/>
    <dgm:cxn modelId="{B4FC6264-072F-4D75-A74A-697069628734}" type="presParOf" srcId="{48BDF6DE-5534-42C2-959D-DA34CF3DC51F}" destId="{9458B682-9992-4353-9E33-3E92FD0567DF}" srcOrd="0" destOrd="0" presId="urn:microsoft.com/office/officeart/2008/layout/LinedList"/>
    <dgm:cxn modelId="{D80613A8-5351-4516-8059-E20FDCD15F2F}" type="presParOf" srcId="{48BDF6DE-5534-42C2-959D-DA34CF3DC51F}" destId="{639A95B9-4C3B-4288-9B04-C1C8043D2EB0}" srcOrd="1" destOrd="0" presId="urn:microsoft.com/office/officeart/2008/layout/LinedList"/>
    <dgm:cxn modelId="{51D0DC83-BB31-4E92-B643-246643C2B802}" type="presParOf" srcId="{48BDF6DE-5534-42C2-959D-DA34CF3DC51F}" destId="{E519E077-AF53-420C-94F0-5AAA6F3E5A8C}" srcOrd="2" destOrd="0" presId="urn:microsoft.com/office/officeart/2008/layout/LinedList"/>
    <dgm:cxn modelId="{23E8FBCD-8C0C-4D13-B06E-D2E19549D1F3}" type="presParOf" srcId="{5EF67949-83B8-4D40-ACE4-C21CEED9918A}" destId="{3E84C6C7-2A56-45F1-B11D-38FDE9D1F557}" srcOrd="47" destOrd="0" presId="urn:microsoft.com/office/officeart/2008/layout/LinedList"/>
    <dgm:cxn modelId="{7CDF6568-8C41-453A-A9B5-C6A361BFEAC0}" type="presParOf" srcId="{5EF67949-83B8-4D40-ACE4-C21CEED9918A}" destId="{D68AF16B-1738-4BAF-AD12-F9A19E741B4D}" srcOrd="4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86F0FA-F8A5-410B-A3FB-DB86C43B6C68}" type="doc">
      <dgm:prSet loTypeId="urn:microsoft.com/office/officeart/2005/8/layout/process4" loCatId="process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965229EE-4F1F-4F26-92E8-A9B2AD6EF995}">
      <dgm:prSet phldrT="[Metin]"/>
      <dgm:spPr/>
      <dgm:t>
        <a:bodyPr/>
        <a:lstStyle/>
        <a:p>
          <a:r>
            <a:rPr lang="tr-TR" i="1" u="none" dirty="0" smtClean="0">
              <a:solidFill>
                <a:srgbClr val="7030A0"/>
              </a:solidFill>
            </a:rPr>
            <a:t>Merkezî Satın Almanın Avantajları</a:t>
          </a:r>
          <a:endParaRPr lang="tr-TR" u="none" dirty="0"/>
        </a:p>
      </dgm:t>
    </dgm:pt>
    <dgm:pt modelId="{A912E427-23B1-4462-AD19-661E4A89D8D7}" type="parTrans" cxnId="{05BF2376-3496-43A9-8597-FCB64F7293EF}">
      <dgm:prSet/>
      <dgm:spPr/>
      <dgm:t>
        <a:bodyPr/>
        <a:lstStyle/>
        <a:p>
          <a:endParaRPr lang="tr-TR"/>
        </a:p>
      </dgm:t>
    </dgm:pt>
    <dgm:pt modelId="{4AB96468-48AC-44B9-A340-4893E8B6E845}" type="sibTrans" cxnId="{05BF2376-3496-43A9-8597-FCB64F7293EF}">
      <dgm:prSet/>
      <dgm:spPr/>
      <dgm:t>
        <a:bodyPr/>
        <a:lstStyle/>
        <a:p>
          <a:endParaRPr lang="tr-TR"/>
        </a:p>
      </dgm:t>
    </dgm:pt>
    <dgm:pt modelId="{A594D2C1-CDFE-472B-A5AC-8328BF5DC8F5}">
      <dgm:prSet custT="1"/>
      <dgm:spPr/>
      <dgm:t>
        <a:bodyPr/>
        <a:lstStyle/>
        <a:p>
          <a:endParaRPr lang="tr-TR" sz="3200" dirty="0" smtClean="0"/>
        </a:p>
      </dgm:t>
    </dgm:pt>
    <dgm:pt modelId="{46881C23-C9B2-43B9-998D-8B6F343C6105}" type="parTrans" cxnId="{AA9D4886-8323-4DA3-90B6-0FBDA2464E01}">
      <dgm:prSet/>
      <dgm:spPr/>
      <dgm:t>
        <a:bodyPr/>
        <a:lstStyle/>
        <a:p>
          <a:endParaRPr lang="tr-TR"/>
        </a:p>
      </dgm:t>
    </dgm:pt>
    <dgm:pt modelId="{F85AB0A2-7FCE-4DC7-A81B-892C147263D5}" type="sibTrans" cxnId="{AA9D4886-8323-4DA3-90B6-0FBDA2464E01}">
      <dgm:prSet/>
      <dgm:spPr/>
      <dgm:t>
        <a:bodyPr/>
        <a:lstStyle/>
        <a:p>
          <a:endParaRPr lang="tr-TR"/>
        </a:p>
      </dgm:t>
    </dgm:pt>
    <dgm:pt modelId="{8F882EC1-8C3F-40B9-8540-52F9F5A94944}">
      <dgm:prSet custT="1"/>
      <dgm:spPr/>
      <dgm:t>
        <a:bodyPr/>
        <a:lstStyle/>
        <a:p>
          <a:r>
            <a:rPr lang="tr-TR" sz="2400" dirty="0" smtClean="0"/>
            <a:t>Birim başına düşen malzeme fiyatının geçmişini görme, </a:t>
          </a:r>
        </a:p>
      </dgm:t>
    </dgm:pt>
    <dgm:pt modelId="{8616BDAA-99EE-4462-ACA5-CFC7C38EBFCA}" type="parTrans" cxnId="{13B1C8A6-FFBE-481F-8048-783C212CD2BD}">
      <dgm:prSet/>
      <dgm:spPr/>
      <dgm:t>
        <a:bodyPr/>
        <a:lstStyle/>
        <a:p>
          <a:endParaRPr lang="tr-TR"/>
        </a:p>
      </dgm:t>
    </dgm:pt>
    <dgm:pt modelId="{F97DBF0E-0710-42D5-B378-59F8375CA190}" type="sibTrans" cxnId="{13B1C8A6-FFBE-481F-8048-783C212CD2BD}">
      <dgm:prSet/>
      <dgm:spPr/>
      <dgm:t>
        <a:bodyPr/>
        <a:lstStyle/>
        <a:p>
          <a:endParaRPr lang="tr-TR"/>
        </a:p>
      </dgm:t>
    </dgm:pt>
    <dgm:pt modelId="{FC36AE66-FDC6-4B53-9B91-BC032452B2A4}">
      <dgm:prSet custT="1"/>
      <dgm:spPr/>
      <dgm:t>
        <a:bodyPr/>
        <a:lstStyle/>
        <a:p>
          <a:r>
            <a:rPr lang="tr-TR" sz="2400" dirty="0" smtClean="0"/>
            <a:t>Farklı satıcılar arasında seçim yapabilme, </a:t>
          </a:r>
        </a:p>
      </dgm:t>
    </dgm:pt>
    <dgm:pt modelId="{358BAEF1-82AD-4FF5-A821-C63EB24E0467}" type="parTrans" cxnId="{CA1D392C-7308-484B-8A02-06E3CD490E24}">
      <dgm:prSet/>
      <dgm:spPr/>
      <dgm:t>
        <a:bodyPr/>
        <a:lstStyle/>
        <a:p>
          <a:endParaRPr lang="tr-TR"/>
        </a:p>
      </dgm:t>
    </dgm:pt>
    <dgm:pt modelId="{91DA05EE-6EDE-4D0E-B9BA-1BA6D39BD09B}" type="sibTrans" cxnId="{CA1D392C-7308-484B-8A02-06E3CD490E24}">
      <dgm:prSet/>
      <dgm:spPr/>
      <dgm:t>
        <a:bodyPr/>
        <a:lstStyle/>
        <a:p>
          <a:endParaRPr lang="tr-TR"/>
        </a:p>
      </dgm:t>
    </dgm:pt>
    <dgm:pt modelId="{4D49868A-3A0F-4BE7-AFE2-8710E06C0F32}">
      <dgm:prSet custT="1"/>
      <dgm:spPr/>
      <dgm:t>
        <a:bodyPr/>
        <a:lstStyle/>
        <a:p>
          <a:r>
            <a:rPr lang="tr-TR" sz="2400" dirty="0" smtClean="0"/>
            <a:t>Satın almada sorumlu üyelerin eğitimidir.</a:t>
          </a:r>
          <a:endParaRPr lang="tr-TR" sz="2400" dirty="0"/>
        </a:p>
      </dgm:t>
    </dgm:pt>
    <dgm:pt modelId="{774FF00B-9FA1-4FA1-85F9-2098AA8D3411}" type="parTrans" cxnId="{85220E13-BEFC-4D80-AB6D-1F55343208F0}">
      <dgm:prSet/>
      <dgm:spPr/>
      <dgm:t>
        <a:bodyPr/>
        <a:lstStyle/>
        <a:p>
          <a:endParaRPr lang="tr-TR"/>
        </a:p>
      </dgm:t>
    </dgm:pt>
    <dgm:pt modelId="{57A7D528-ABFB-4AC4-AEA9-854CDA9FC670}" type="sibTrans" cxnId="{85220E13-BEFC-4D80-AB6D-1F55343208F0}">
      <dgm:prSet/>
      <dgm:spPr/>
      <dgm:t>
        <a:bodyPr/>
        <a:lstStyle/>
        <a:p>
          <a:endParaRPr lang="tr-TR"/>
        </a:p>
      </dgm:t>
    </dgm:pt>
    <dgm:pt modelId="{9430ADBB-A7A7-401A-8348-2729FDCC3E0F}" type="pres">
      <dgm:prSet presAssocID="{5086F0FA-F8A5-410B-A3FB-DB86C43B6C6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817048F-4160-4C4E-B6AF-AA2CE2F45AFE}" type="pres">
      <dgm:prSet presAssocID="{A594D2C1-CDFE-472B-A5AC-8328BF5DC8F5}" presName="boxAndChildren" presStyleCnt="0"/>
      <dgm:spPr/>
    </dgm:pt>
    <dgm:pt modelId="{02B9A144-0B8D-4D42-B205-6D513BE579B9}" type="pres">
      <dgm:prSet presAssocID="{A594D2C1-CDFE-472B-A5AC-8328BF5DC8F5}" presName="parentTextBox" presStyleLbl="node1" presStyleIdx="0" presStyleCnt="2"/>
      <dgm:spPr/>
      <dgm:t>
        <a:bodyPr/>
        <a:lstStyle/>
        <a:p>
          <a:endParaRPr lang="tr-TR"/>
        </a:p>
      </dgm:t>
    </dgm:pt>
    <dgm:pt modelId="{6E497592-FCE1-4AD1-B278-27713FBB4560}" type="pres">
      <dgm:prSet presAssocID="{A594D2C1-CDFE-472B-A5AC-8328BF5DC8F5}" presName="entireBox" presStyleLbl="node1" presStyleIdx="0" presStyleCnt="2"/>
      <dgm:spPr/>
      <dgm:t>
        <a:bodyPr/>
        <a:lstStyle/>
        <a:p>
          <a:endParaRPr lang="tr-TR"/>
        </a:p>
      </dgm:t>
    </dgm:pt>
    <dgm:pt modelId="{CA08F429-1457-42F6-85F7-439502D3E216}" type="pres">
      <dgm:prSet presAssocID="{A594D2C1-CDFE-472B-A5AC-8328BF5DC8F5}" presName="descendantBox" presStyleCnt="0"/>
      <dgm:spPr/>
    </dgm:pt>
    <dgm:pt modelId="{8FAC1B42-9DB6-4871-BEED-25DA55F82C73}" type="pres">
      <dgm:prSet presAssocID="{8F882EC1-8C3F-40B9-8540-52F9F5A94944}" presName="childTextBox" presStyleLbl="fgAccFollowNode1" presStyleIdx="0" presStyleCnt="3" custScaleY="3229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E62541-28A5-446D-B7C6-D9DECAB480F1}" type="pres">
      <dgm:prSet presAssocID="{FC36AE66-FDC6-4B53-9B91-BC032452B2A4}" presName="childTextBox" presStyleLbl="fgAccFollowNode1" presStyleIdx="1" presStyleCnt="3" custScaleY="3229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AB75E7-50A3-410D-9798-2A29680A4A49}" type="pres">
      <dgm:prSet presAssocID="{4D49868A-3A0F-4BE7-AFE2-8710E06C0F32}" presName="childTextBox" presStyleLbl="fgAccFollowNode1" presStyleIdx="2" presStyleCnt="3" custScaleY="3229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1DD92C-F00D-41FF-9964-2E2A34F141B9}" type="pres">
      <dgm:prSet presAssocID="{4AB96468-48AC-44B9-A340-4893E8B6E845}" presName="sp" presStyleCnt="0"/>
      <dgm:spPr/>
    </dgm:pt>
    <dgm:pt modelId="{6635765F-0517-476C-B757-521D680CAD14}" type="pres">
      <dgm:prSet presAssocID="{965229EE-4F1F-4F26-92E8-A9B2AD6EF995}" presName="arrowAndChildren" presStyleCnt="0"/>
      <dgm:spPr/>
    </dgm:pt>
    <dgm:pt modelId="{0917E5A9-7BFB-4743-804F-F7FFFF399FAB}" type="pres">
      <dgm:prSet presAssocID="{965229EE-4F1F-4F26-92E8-A9B2AD6EF995}" presName="parentTextArrow" presStyleLbl="node1" presStyleIdx="1" presStyleCnt="2" custLinFactNeighborX="8269" custLinFactNeighborY="-32850"/>
      <dgm:spPr/>
      <dgm:t>
        <a:bodyPr/>
        <a:lstStyle/>
        <a:p>
          <a:endParaRPr lang="tr-TR"/>
        </a:p>
      </dgm:t>
    </dgm:pt>
  </dgm:ptLst>
  <dgm:cxnLst>
    <dgm:cxn modelId="{7255EAE0-3881-42DD-88A5-C3D96D1D3D2D}" type="presOf" srcId="{5086F0FA-F8A5-410B-A3FB-DB86C43B6C68}" destId="{9430ADBB-A7A7-401A-8348-2729FDCC3E0F}" srcOrd="0" destOrd="0" presId="urn:microsoft.com/office/officeart/2005/8/layout/process4"/>
    <dgm:cxn modelId="{85220E13-BEFC-4D80-AB6D-1F55343208F0}" srcId="{A594D2C1-CDFE-472B-A5AC-8328BF5DC8F5}" destId="{4D49868A-3A0F-4BE7-AFE2-8710E06C0F32}" srcOrd="2" destOrd="0" parTransId="{774FF00B-9FA1-4FA1-85F9-2098AA8D3411}" sibTransId="{57A7D528-ABFB-4AC4-AEA9-854CDA9FC670}"/>
    <dgm:cxn modelId="{CCED5BC0-9377-4F8C-BD29-6A2498B71832}" type="presOf" srcId="{A594D2C1-CDFE-472B-A5AC-8328BF5DC8F5}" destId="{6E497592-FCE1-4AD1-B278-27713FBB4560}" srcOrd="1" destOrd="0" presId="urn:microsoft.com/office/officeart/2005/8/layout/process4"/>
    <dgm:cxn modelId="{206B84C3-63C9-4C84-A59B-17AEEAA06E1F}" type="presOf" srcId="{A594D2C1-CDFE-472B-A5AC-8328BF5DC8F5}" destId="{02B9A144-0B8D-4D42-B205-6D513BE579B9}" srcOrd="0" destOrd="0" presId="urn:microsoft.com/office/officeart/2005/8/layout/process4"/>
    <dgm:cxn modelId="{642D3132-524A-43D0-9276-B68BE246508A}" type="presOf" srcId="{8F882EC1-8C3F-40B9-8540-52F9F5A94944}" destId="{8FAC1B42-9DB6-4871-BEED-25DA55F82C73}" srcOrd="0" destOrd="0" presId="urn:microsoft.com/office/officeart/2005/8/layout/process4"/>
    <dgm:cxn modelId="{CA1D392C-7308-484B-8A02-06E3CD490E24}" srcId="{A594D2C1-CDFE-472B-A5AC-8328BF5DC8F5}" destId="{FC36AE66-FDC6-4B53-9B91-BC032452B2A4}" srcOrd="1" destOrd="0" parTransId="{358BAEF1-82AD-4FF5-A821-C63EB24E0467}" sibTransId="{91DA05EE-6EDE-4D0E-B9BA-1BA6D39BD09B}"/>
    <dgm:cxn modelId="{13B1C8A6-FFBE-481F-8048-783C212CD2BD}" srcId="{A594D2C1-CDFE-472B-A5AC-8328BF5DC8F5}" destId="{8F882EC1-8C3F-40B9-8540-52F9F5A94944}" srcOrd="0" destOrd="0" parTransId="{8616BDAA-99EE-4462-ACA5-CFC7C38EBFCA}" sibTransId="{F97DBF0E-0710-42D5-B378-59F8375CA190}"/>
    <dgm:cxn modelId="{5A55C823-4B31-412E-9314-B6E7DA8D27A7}" type="presOf" srcId="{4D49868A-3A0F-4BE7-AFE2-8710E06C0F32}" destId="{CFAB75E7-50A3-410D-9798-2A29680A4A49}" srcOrd="0" destOrd="0" presId="urn:microsoft.com/office/officeart/2005/8/layout/process4"/>
    <dgm:cxn modelId="{AA9D4886-8323-4DA3-90B6-0FBDA2464E01}" srcId="{5086F0FA-F8A5-410B-A3FB-DB86C43B6C68}" destId="{A594D2C1-CDFE-472B-A5AC-8328BF5DC8F5}" srcOrd="1" destOrd="0" parTransId="{46881C23-C9B2-43B9-998D-8B6F343C6105}" sibTransId="{F85AB0A2-7FCE-4DC7-A81B-892C147263D5}"/>
    <dgm:cxn modelId="{79E611CE-8EC8-4CA7-91E4-FE9888796B72}" type="presOf" srcId="{965229EE-4F1F-4F26-92E8-A9B2AD6EF995}" destId="{0917E5A9-7BFB-4743-804F-F7FFFF399FAB}" srcOrd="0" destOrd="0" presId="urn:microsoft.com/office/officeart/2005/8/layout/process4"/>
    <dgm:cxn modelId="{E2F4CB49-917B-4644-93B1-5DBF6A65ED8E}" type="presOf" srcId="{FC36AE66-FDC6-4B53-9B91-BC032452B2A4}" destId="{69E62541-28A5-446D-B7C6-D9DECAB480F1}" srcOrd="0" destOrd="0" presId="urn:microsoft.com/office/officeart/2005/8/layout/process4"/>
    <dgm:cxn modelId="{05BF2376-3496-43A9-8597-FCB64F7293EF}" srcId="{5086F0FA-F8A5-410B-A3FB-DB86C43B6C68}" destId="{965229EE-4F1F-4F26-92E8-A9B2AD6EF995}" srcOrd="0" destOrd="0" parTransId="{A912E427-23B1-4462-AD19-661E4A89D8D7}" sibTransId="{4AB96468-48AC-44B9-A340-4893E8B6E845}"/>
    <dgm:cxn modelId="{E9CAEB6C-98C0-4498-A39F-615E39B9BB29}" type="presParOf" srcId="{9430ADBB-A7A7-401A-8348-2729FDCC3E0F}" destId="{A817048F-4160-4C4E-B6AF-AA2CE2F45AFE}" srcOrd="0" destOrd="0" presId="urn:microsoft.com/office/officeart/2005/8/layout/process4"/>
    <dgm:cxn modelId="{ACF17584-39C8-4B8E-9626-0FF9606CFAE2}" type="presParOf" srcId="{A817048F-4160-4C4E-B6AF-AA2CE2F45AFE}" destId="{02B9A144-0B8D-4D42-B205-6D513BE579B9}" srcOrd="0" destOrd="0" presId="urn:microsoft.com/office/officeart/2005/8/layout/process4"/>
    <dgm:cxn modelId="{0E6E6DF0-3A04-46F0-8F89-2D4B0BF75236}" type="presParOf" srcId="{A817048F-4160-4C4E-B6AF-AA2CE2F45AFE}" destId="{6E497592-FCE1-4AD1-B278-27713FBB4560}" srcOrd="1" destOrd="0" presId="urn:microsoft.com/office/officeart/2005/8/layout/process4"/>
    <dgm:cxn modelId="{39987CEF-0915-471E-9380-20AC37473889}" type="presParOf" srcId="{A817048F-4160-4C4E-B6AF-AA2CE2F45AFE}" destId="{CA08F429-1457-42F6-85F7-439502D3E216}" srcOrd="2" destOrd="0" presId="urn:microsoft.com/office/officeart/2005/8/layout/process4"/>
    <dgm:cxn modelId="{A529E3B6-0A47-40A1-BC42-4498A88D6EBC}" type="presParOf" srcId="{CA08F429-1457-42F6-85F7-439502D3E216}" destId="{8FAC1B42-9DB6-4871-BEED-25DA55F82C73}" srcOrd="0" destOrd="0" presId="urn:microsoft.com/office/officeart/2005/8/layout/process4"/>
    <dgm:cxn modelId="{2D112E04-F1EB-471A-AF3F-5AA025AC0F3F}" type="presParOf" srcId="{CA08F429-1457-42F6-85F7-439502D3E216}" destId="{69E62541-28A5-446D-B7C6-D9DECAB480F1}" srcOrd="1" destOrd="0" presId="urn:microsoft.com/office/officeart/2005/8/layout/process4"/>
    <dgm:cxn modelId="{6C3F8860-1064-41B0-BA3C-FD9CE7545DC1}" type="presParOf" srcId="{CA08F429-1457-42F6-85F7-439502D3E216}" destId="{CFAB75E7-50A3-410D-9798-2A29680A4A49}" srcOrd="2" destOrd="0" presId="urn:microsoft.com/office/officeart/2005/8/layout/process4"/>
    <dgm:cxn modelId="{476646D3-0A8F-46D4-AC92-83DCCD41A2D9}" type="presParOf" srcId="{9430ADBB-A7A7-401A-8348-2729FDCC3E0F}" destId="{731DD92C-F00D-41FF-9964-2E2A34F141B9}" srcOrd="1" destOrd="0" presId="urn:microsoft.com/office/officeart/2005/8/layout/process4"/>
    <dgm:cxn modelId="{FC116CED-999C-486C-8FB2-A744609369A5}" type="presParOf" srcId="{9430ADBB-A7A7-401A-8348-2729FDCC3E0F}" destId="{6635765F-0517-476C-B757-521D680CAD14}" srcOrd="2" destOrd="0" presId="urn:microsoft.com/office/officeart/2005/8/layout/process4"/>
    <dgm:cxn modelId="{4462F922-592B-4BBA-91B5-1608607C7A80}" type="presParOf" srcId="{6635765F-0517-476C-B757-521D680CAD14}" destId="{0917E5A9-7BFB-4743-804F-F7FFFF399FA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86F0FA-F8A5-410B-A3FB-DB86C43B6C68}" type="doc">
      <dgm:prSet loTypeId="urn:microsoft.com/office/officeart/2005/8/layout/process4" loCatId="process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965229EE-4F1F-4F26-92E8-A9B2AD6EF995}">
      <dgm:prSet phldrT="[Metin]"/>
      <dgm:spPr/>
      <dgm:t>
        <a:bodyPr/>
        <a:lstStyle/>
        <a:p>
          <a:r>
            <a:rPr lang="tr-TR" i="1" u="none" dirty="0" smtClean="0">
              <a:solidFill>
                <a:srgbClr val="7030A0"/>
              </a:solidFill>
            </a:rPr>
            <a:t>Merkezî Satın Almanın Dezavantajları</a:t>
          </a:r>
          <a:endParaRPr lang="tr-TR" u="none" dirty="0"/>
        </a:p>
      </dgm:t>
    </dgm:pt>
    <dgm:pt modelId="{A912E427-23B1-4462-AD19-661E4A89D8D7}" type="parTrans" cxnId="{05BF2376-3496-43A9-8597-FCB64F7293EF}">
      <dgm:prSet/>
      <dgm:spPr/>
      <dgm:t>
        <a:bodyPr/>
        <a:lstStyle/>
        <a:p>
          <a:endParaRPr lang="tr-TR"/>
        </a:p>
      </dgm:t>
    </dgm:pt>
    <dgm:pt modelId="{4AB96468-48AC-44B9-A340-4893E8B6E845}" type="sibTrans" cxnId="{05BF2376-3496-43A9-8597-FCB64F7293EF}">
      <dgm:prSet/>
      <dgm:spPr/>
      <dgm:t>
        <a:bodyPr/>
        <a:lstStyle/>
        <a:p>
          <a:endParaRPr lang="tr-TR"/>
        </a:p>
      </dgm:t>
    </dgm:pt>
    <dgm:pt modelId="{A594D2C1-CDFE-472B-A5AC-8328BF5DC8F5}">
      <dgm:prSet custT="1"/>
      <dgm:spPr/>
      <dgm:t>
        <a:bodyPr/>
        <a:lstStyle/>
        <a:p>
          <a:endParaRPr lang="tr-TR" sz="3200" dirty="0" smtClean="0"/>
        </a:p>
      </dgm:t>
    </dgm:pt>
    <dgm:pt modelId="{46881C23-C9B2-43B9-998D-8B6F343C6105}" type="parTrans" cxnId="{AA9D4886-8323-4DA3-90B6-0FBDA2464E01}">
      <dgm:prSet/>
      <dgm:spPr/>
      <dgm:t>
        <a:bodyPr/>
        <a:lstStyle/>
        <a:p>
          <a:endParaRPr lang="tr-TR"/>
        </a:p>
      </dgm:t>
    </dgm:pt>
    <dgm:pt modelId="{F85AB0A2-7FCE-4DC7-A81B-892C147263D5}" type="sibTrans" cxnId="{AA9D4886-8323-4DA3-90B6-0FBDA2464E01}">
      <dgm:prSet/>
      <dgm:spPr/>
      <dgm:t>
        <a:bodyPr/>
        <a:lstStyle/>
        <a:p>
          <a:endParaRPr lang="tr-TR"/>
        </a:p>
      </dgm:t>
    </dgm:pt>
    <dgm:pt modelId="{8F882EC1-8C3F-40B9-8540-52F9F5A94944}">
      <dgm:prSet custT="1"/>
      <dgm:spPr/>
      <dgm:t>
        <a:bodyPr/>
        <a:lstStyle/>
        <a:p>
          <a:r>
            <a:rPr lang="tr-TR" sz="2400" dirty="0" smtClean="0"/>
            <a:t>1. Merkezî satın almanın yüksek mühendislik gerektirdiği,</a:t>
          </a:r>
        </a:p>
      </dgm:t>
    </dgm:pt>
    <dgm:pt modelId="{8616BDAA-99EE-4462-ACA5-CFC7C38EBFCA}" type="parTrans" cxnId="{13B1C8A6-FFBE-481F-8048-783C212CD2BD}">
      <dgm:prSet/>
      <dgm:spPr/>
      <dgm:t>
        <a:bodyPr/>
        <a:lstStyle/>
        <a:p>
          <a:endParaRPr lang="tr-TR"/>
        </a:p>
      </dgm:t>
    </dgm:pt>
    <dgm:pt modelId="{F97DBF0E-0710-42D5-B378-59F8375CA190}" type="sibTrans" cxnId="{13B1C8A6-FFBE-481F-8048-783C212CD2BD}">
      <dgm:prSet/>
      <dgm:spPr/>
      <dgm:t>
        <a:bodyPr/>
        <a:lstStyle/>
        <a:p>
          <a:endParaRPr lang="tr-TR"/>
        </a:p>
      </dgm:t>
    </dgm:pt>
    <dgm:pt modelId="{FC36AE66-FDC6-4B53-9B91-BC032452B2A4}">
      <dgm:prSet custT="1"/>
      <dgm:spPr/>
      <dgm:t>
        <a:bodyPr/>
        <a:lstStyle/>
        <a:p>
          <a:r>
            <a:rPr lang="tr-TR" sz="2400" dirty="0" smtClean="0"/>
            <a:t>2. Merkezî satın almanın koordinasyon eksikliği yaratması,</a:t>
          </a:r>
        </a:p>
      </dgm:t>
    </dgm:pt>
    <dgm:pt modelId="{358BAEF1-82AD-4FF5-A821-C63EB24E0467}" type="parTrans" cxnId="{CA1D392C-7308-484B-8A02-06E3CD490E24}">
      <dgm:prSet/>
      <dgm:spPr/>
      <dgm:t>
        <a:bodyPr/>
        <a:lstStyle/>
        <a:p>
          <a:endParaRPr lang="tr-TR"/>
        </a:p>
      </dgm:t>
    </dgm:pt>
    <dgm:pt modelId="{91DA05EE-6EDE-4D0E-B9BA-1BA6D39BD09B}" type="sibTrans" cxnId="{CA1D392C-7308-484B-8A02-06E3CD490E24}">
      <dgm:prSet/>
      <dgm:spPr/>
      <dgm:t>
        <a:bodyPr/>
        <a:lstStyle/>
        <a:p>
          <a:endParaRPr lang="tr-TR"/>
        </a:p>
      </dgm:t>
    </dgm:pt>
    <dgm:pt modelId="{4D49868A-3A0F-4BE7-AFE2-8710E06C0F32}">
      <dgm:prSet custT="1"/>
      <dgm:spPr/>
      <dgm:t>
        <a:bodyPr/>
        <a:lstStyle/>
        <a:p>
          <a:r>
            <a:rPr lang="tr-TR" sz="2400" dirty="0" smtClean="0"/>
            <a:t>3. Yakın mesafedeki satıcıların varlığı.</a:t>
          </a:r>
          <a:endParaRPr lang="tr-TR" sz="2400" dirty="0"/>
        </a:p>
      </dgm:t>
    </dgm:pt>
    <dgm:pt modelId="{774FF00B-9FA1-4FA1-85F9-2098AA8D3411}" type="parTrans" cxnId="{85220E13-BEFC-4D80-AB6D-1F55343208F0}">
      <dgm:prSet/>
      <dgm:spPr/>
      <dgm:t>
        <a:bodyPr/>
        <a:lstStyle/>
        <a:p>
          <a:endParaRPr lang="tr-TR"/>
        </a:p>
      </dgm:t>
    </dgm:pt>
    <dgm:pt modelId="{57A7D528-ABFB-4AC4-AEA9-854CDA9FC670}" type="sibTrans" cxnId="{85220E13-BEFC-4D80-AB6D-1F55343208F0}">
      <dgm:prSet/>
      <dgm:spPr/>
      <dgm:t>
        <a:bodyPr/>
        <a:lstStyle/>
        <a:p>
          <a:endParaRPr lang="tr-TR"/>
        </a:p>
      </dgm:t>
    </dgm:pt>
    <dgm:pt modelId="{9430ADBB-A7A7-401A-8348-2729FDCC3E0F}" type="pres">
      <dgm:prSet presAssocID="{5086F0FA-F8A5-410B-A3FB-DB86C43B6C6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817048F-4160-4C4E-B6AF-AA2CE2F45AFE}" type="pres">
      <dgm:prSet presAssocID="{A594D2C1-CDFE-472B-A5AC-8328BF5DC8F5}" presName="boxAndChildren" presStyleCnt="0"/>
      <dgm:spPr/>
    </dgm:pt>
    <dgm:pt modelId="{02B9A144-0B8D-4D42-B205-6D513BE579B9}" type="pres">
      <dgm:prSet presAssocID="{A594D2C1-CDFE-472B-A5AC-8328BF5DC8F5}" presName="parentTextBox" presStyleLbl="node1" presStyleIdx="0" presStyleCnt="2"/>
      <dgm:spPr/>
      <dgm:t>
        <a:bodyPr/>
        <a:lstStyle/>
        <a:p>
          <a:endParaRPr lang="tr-TR"/>
        </a:p>
      </dgm:t>
    </dgm:pt>
    <dgm:pt modelId="{6E497592-FCE1-4AD1-B278-27713FBB4560}" type="pres">
      <dgm:prSet presAssocID="{A594D2C1-CDFE-472B-A5AC-8328BF5DC8F5}" presName="entireBox" presStyleLbl="node1" presStyleIdx="0" presStyleCnt="2"/>
      <dgm:spPr/>
      <dgm:t>
        <a:bodyPr/>
        <a:lstStyle/>
        <a:p>
          <a:endParaRPr lang="tr-TR"/>
        </a:p>
      </dgm:t>
    </dgm:pt>
    <dgm:pt modelId="{CA08F429-1457-42F6-85F7-439502D3E216}" type="pres">
      <dgm:prSet presAssocID="{A594D2C1-CDFE-472B-A5AC-8328BF5DC8F5}" presName="descendantBox" presStyleCnt="0"/>
      <dgm:spPr/>
    </dgm:pt>
    <dgm:pt modelId="{8FAC1B42-9DB6-4871-BEED-25DA55F82C73}" type="pres">
      <dgm:prSet presAssocID="{8F882EC1-8C3F-40B9-8540-52F9F5A94944}" presName="childTextBox" presStyleLbl="fgAccFollowNode1" presStyleIdx="0" presStyleCnt="3" custScaleY="3229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E62541-28A5-446D-B7C6-D9DECAB480F1}" type="pres">
      <dgm:prSet presAssocID="{FC36AE66-FDC6-4B53-9B91-BC032452B2A4}" presName="childTextBox" presStyleLbl="fgAccFollowNode1" presStyleIdx="1" presStyleCnt="3" custScaleY="3229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AB75E7-50A3-410D-9798-2A29680A4A49}" type="pres">
      <dgm:prSet presAssocID="{4D49868A-3A0F-4BE7-AFE2-8710E06C0F32}" presName="childTextBox" presStyleLbl="fgAccFollowNode1" presStyleIdx="2" presStyleCnt="3" custScaleY="3229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1DD92C-F00D-41FF-9964-2E2A34F141B9}" type="pres">
      <dgm:prSet presAssocID="{4AB96468-48AC-44B9-A340-4893E8B6E845}" presName="sp" presStyleCnt="0"/>
      <dgm:spPr/>
    </dgm:pt>
    <dgm:pt modelId="{6635765F-0517-476C-B757-521D680CAD14}" type="pres">
      <dgm:prSet presAssocID="{965229EE-4F1F-4F26-92E8-A9B2AD6EF995}" presName="arrowAndChildren" presStyleCnt="0"/>
      <dgm:spPr/>
    </dgm:pt>
    <dgm:pt modelId="{0917E5A9-7BFB-4743-804F-F7FFFF399FAB}" type="pres">
      <dgm:prSet presAssocID="{965229EE-4F1F-4F26-92E8-A9B2AD6EF995}" presName="parentTextArrow" presStyleLbl="node1" presStyleIdx="1" presStyleCnt="2" custLinFactNeighborX="8269" custLinFactNeighborY="-32850"/>
      <dgm:spPr/>
      <dgm:t>
        <a:bodyPr/>
        <a:lstStyle/>
        <a:p>
          <a:endParaRPr lang="tr-TR"/>
        </a:p>
      </dgm:t>
    </dgm:pt>
  </dgm:ptLst>
  <dgm:cxnLst>
    <dgm:cxn modelId="{CA1D392C-7308-484B-8A02-06E3CD490E24}" srcId="{A594D2C1-CDFE-472B-A5AC-8328BF5DC8F5}" destId="{FC36AE66-FDC6-4B53-9B91-BC032452B2A4}" srcOrd="1" destOrd="0" parTransId="{358BAEF1-82AD-4FF5-A821-C63EB24E0467}" sibTransId="{91DA05EE-6EDE-4D0E-B9BA-1BA6D39BD09B}"/>
    <dgm:cxn modelId="{05BF2376-3496-43A9-8597-FCB64F7293EF}" srcId="{5086F0FA-F8A5-410B-A3FB-DB86C43B6C68}" destId="{965229EE-4F1F-4F26-92E8-A9B2AD6EF995}" srcOrd="0" destOrd="0" parTransId="{A912E427-23B1-4462-AD19-661E4A89D8D7}" sibTransId="{4AB96468-48AC-44B9-A340-4893E8B6E845}"/>
    <dgm:cxn modelId="{85220E13-BEFC-4D80-AB6D-1F55343208F0}" srcId="{A594D2C1-CDFE-472B-A5AC-8328BF5DC8F5}" destId="{4D49868A-3A0F-4BE7-AFE2-8710E06C0F32}" srcOrd="2" destOrd="0" parTransId="{774FF00B-9FA1-4FA1-85F9-2098AA8D3411}" sibTransId="{57A7D528-ABFB-4AC4-AEA9-854CDA9FC670}"/>
    <dgm:cxn modelId="{FFFCA89C-BAC3-4F84-957B-1B798D4B7D70}" type="presOf" srcId="{A594D2C1-CDFE-472B-A5AC-8328BF5DC8F5}" destId="{6E497592-FCE1-4AD1-B278-27713FBB4560}" srcOrd="1" destOrd="0" presId="urn:microsoft.com/office/officeart/2005/8/layout/process4"/>
    <dgm:cxn modelId="{504982AC-3AED-4DA0-A69A-9F0366119447}" type="presOf" srcId="{FC36AE66-FDC6-4B53-9B91-BC032452B2A4}" destId="{69E62541-28A5-446D-B7C6-D9DECAB480F1}" srcOrd="0" destOrd="0" presId="urn:microsoft.com/office/officeart/2005/8/layout/process4"/>
    <dgm:cxn modelId="{9493E88C-CF4A-4619-97B1-DDDD61DD783F}" type="presOf" srcId="{5086F0FA-F8A5-410B-A3FB-DB86C43B6C68}" destId="{9430ADBB-A7A7-401A-8348-2729FDCC3E0F}" srcOrd="0" destOrd="0" presId="urn:microsoft.com/office/officeart/2005/8/layout/process4"/>
    <dgm:cxn modelId="{9C9CA078-C389-4F7F-B693-2CA968CAF76D}" type="presOf" srcId="{965229EE-4F1F-4F26-92E8-A9B2AD6EF995}" destId="{0917E5A9-7BFB-4743-804F-F7FFFF399FAB}" srcOrd="0" destOrd="0" presId="urn:microsoft.com/office/officeart/2005/8/layout/process4"/>
    <dgm:cxn modelId="{AA9D4886-8323-4DA3-90B6-0FBDA2464E01}" srcId="{5086F0FA-F8A5-410B-A3FB-DB86C43B6C68}" destId="{A594D2C1-CDFE-472B-A5AC-8328BF5DC8F5}" srcOrd="1" destOrd="0" parTransId="{46881C23-C9B2-43B9-998D-8B6F343C6105}" sibTransId="{F85AB0A2-7FCE-4DC7-A81B-892C147263D5}"/>
    <dgm:cxn modelId="{665FC47F-E225-4CCB-B0E2-051CEB4B81AA}" type="presOf" srcId="{A594D2C1-CDFE-472B-A5AC-8328BF5DC8F5}" destId="{02B9A144-0B8D-4D42-B205-6D513BE579B9}" srcOrd="0" destOrd="0" presId="urn:microsoft.com/office/officeart/2005/8/layout/process4"/>
    <dgm:cxn modelId="{2BA77E01-3AF3-44BD-8BA6-FFAAA4870139}" type="presOf" srcId="{8F882EC1-8C3F-40B9-8540-52F9F5A94944}" destId="{8FAC1B42-9DB6-4871-BEED-25DA55F82C73}" srcOrd="0" destOrd="0" presId="urn:microsoft.com/office/officeart/2005/8/layout/process4"/>
    <dgm:cxn modelId="{13B1C8A6-FFBE-481F-8048-783C212CD2BD}" srcId="{A594D2C1-CDFE-472B-A5AC-8328BF5DC8F5}" destId="{8F882EC1-8C3F-40B9-8540-52F9F5A94944}" srcOrd="0" destOrd="0" parTransId="{8616BDAA-99EE-4462-ACA5-CFC7C38EBFCA}" sibTransId="{F97DBF0E-0710-42D5-B378-59F8375CA190}"/>
    <dgm:cxn modelId="{4B0164DD-B58C-4B75-8FB5-4C6D76E6222B}" type="presOf" srcId="{4D49868A-3A0F-4BE7-AFE2-8710E06C0F32}" destId="{CFAB75E7-50A3-410D-9798-2A29680A4A49}" srcOrd="0" destOrd="0" presId="urn:microsoft.com/office/officeart/2005/8/layout/process4"/>
    <dgm:cxn modelId="{A68148E3-749F-48A0-94A1-D74A8D5F9B2D}" type="presParOf" srcId="{9430ADBB-A7A7-401A-8348-2729FDCC3E0F}" destId="{A817048F-4160-4C4E-B6AF-AA2CE2F45AFE}" srcOrd="0" destOrd="0" presId="urn:microsoft.com/office/officeart/2005/8/layout/process4"/>
    <dgm:cxn modelId="{C4448203-2295-475C-B05B-03CE72F28019}" type="presParOf" srcId="{A817048F-4160-4C4E-B6AF-AA2CE2F45AFE}" destId="{02B9A144-0B8D-4D42-B205-6D513BE579B9}" srcOrd="0" destOrd="0" presId="urn:microsoft.com/office/officeart/2005/8/layout/process4"/>
    <dgm:cxn modelId="{8DE91523-D9F7-4CF5-B2B3-2F91B8A5AEC1}" type="presParOf" srcId="{A817048F-4160-4C4E-B6AF-AA2CE2F45AFE}" destId="{6E497592-FCE1-4AD1-B278-27713FBB4560}" srcOrd="1" destOrd="0" presId="urn:microsoft.com/office/officeart/2005/8/layout/process4"/>
    <dgm:cxn modelId="{9001C629-99AA-4CF6-B370-0AB0EEE7E943}" type="presParOf" srcId="{A817048F-4160-4C4E-B6AF-AA2CE2F45AFE}" destId="{CA08F429-1457-42F6-85F7-439502D3E216}" srcOrd="2" destOrd="0" presId="urn:microsoft.com/office/officeart/2005/8/layout/process4"/>
    <dgm:cxn modelId="{44188235-343E-4B92-A214-70963FE636B0}" type="presParOf" srcId="{CA08F429-1457-42F6-85F7-439502D3E216}" destId="{8FAC1B42-9DB6-4871-BEED-25DA55F82C73}" srcOrd="0" destOrd="0" presId="urn:microsoft.com/office/officeart/2005/8/layout/process4"/>
    <dgm:cxn modelId="{437E0C35-54C5-44AD-A780-EF1B129FD983}" type="presParOf" srcId="{CA08F429-1457-42F6-85F7-439502D3E216}" destId="{69E62541-28A5-446D-B7C6-D9DECAB480F1}" srcOrd="1" destOrd="0" presId="urn:microsoft.com/office/officeart/2005/8/layout/process4"/>
    <dgm:cxn modelId="{ACE37D79-3518-45DD-B49F-EA7FF7AA80E9}" type="presParOf" srcId="{CA08F429-1457-42F6-85F7-439502D3E216}" destId="{CFAB75E7-50A3-410D-9798-2A29680A4A49}" srcOrd="2" destOrd="0" presId="urn:microsoft.com/office/officeart/2005/8/layout/process4"/>
    <dgm:cxn modelId="{797C5E50-E1D2-49A5-B774-C1A467CEA783}" type="presParOf" srcId="{9430ADBB-A7A7-401A-8348-2729FDCC3E0F}" destId="{731DD92C-F00D-41FF-9964-2E2A34F141B9}" srcOrd="1" destOrd="0" presId="urn:microsoft.com/office/officeart/2005/8/layout/process4"/>
    <dgm:cxn modelId="{1E65A3B4-6EF3-47AA-95DE-31584028981A}" type="presParOf" srcId="{9430ADBB-A7A7-401A-8348-2729FDCC3E0F}" destId="{6635765F-0517-476C-B757-521D680CAD14}" srcOrd="2" destOrd="0" presId="urn:microsoft.com/office/officeart/2005/8/layout/process4"/>
    <dgm:cxn modelId="{CD852337-1B01-42A4-AA20-22200E2CF054}" type="presParOf" srcId="{6635765F-0517-476C-B757-521D680CAD14}" destId="{0917E5A9-7BFB-4743-804F-F7FFFF399FA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10CD60-000C-4A9B-A9FA-DE0A659D05E4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8B4AC83-86F0-474F-91CA-490459C4094B}">
      <dgm:prSet phldrT="[Metin]" custT="1"/>
      <dgm:spPr/>
      <dgm:t>
        <a:bodyPr/>
        <a:lstStyle/>
        <a:p>
          <a:r>
            <a:rPr lang="tr-TR" sz="2000" b="1" dirty="0" smtClean="0"/>
            <a:t>1. Teknoloji</a:t>
          </a:r>
          <a:endParaRPr lang="tr-TR" sz="2000" b="1" dirty="0"/>
        </a:p>
      </dgm:t>
    </dgm:pt>
    <dgm:pt modelId="{7FBC457E-5221-4323-9C8B-54C3B2016680}" type="parTrans" cxnId="{F3CA4515-63D7-478A-9414-1F93D8436F9C}">
      <dgm:prSet/>
      <dgm:spPr/>
      <dgm:t>
        <a:bodyPr/>
        <a:lstStyle/>
        <a:p>
          <a:endParaRPr lang="tr-TR"/>
        </a:p>
      </dgm:t>
    </dgm:pt>
    <dgm:pt modelId="{0E4CABEB-EBB4-4F63-8F7E-A6947AACA9E3}" type="sibTrans" cxnId="{F3CA4515-63D7-478A-9414-1F93D8436F9C}">
      <dgm:prSet/>
      <dgm:spPr/>
      <dgm:t>
        <a:bodyPr/>
        <a:lstStyle/>
        <a:p>
          <a:endParaRPr lang="tr-TR"/>
        </a:p>
      </dgm:t>
    </dgm:pt>
    <dgm:pt modelId="{B194D948-1BCE-4559-BD49-E486C831E140}">
      <dgm:prSet phldrT="[Metin]" custT="1"/>
      <dgm:spPr/>
      <dgm:t>
        <a:bodyPr/>
        <a:lstStyle/>
        <a:p>
          <a:r>
            <a:rPr lang="tr-TR" sz="2000" b="1" dirty="0" smtClean="0"/>
            <a:t>2. Süreç</a:t>
          </a:r>
          <a:endParaRPr lang="tr-TR" sz="2000" b="1" dirty="0"/>
        </a:p>
      </dgm:t>
    </dgm:pt>
    <dgm:pt modelId="{9AC5F5F4-653E-4E96-9812-FCCCFD2B70C3}" type="parTrans" cxnId="{077500FD-9752-49F0-975A-E27CAD773FBB}">
      <dgm:prSet/>
      <dgm:spPr/>
      <dgm:t>
        <a:bodyPr/>
        <a:lstStyle/>
        <a:p>
          <a:endParaRPr lang="tr-TR"/>
        </a:p>
      </dgm:t>
    </dgm:pt>
    <dgm:pt modelId="{1B1E69DF-EACE-4583-950F-31ECC98B9BA6}" type="sibTrans" cxnId="{077500FD-9752-49F0-975A-E27CAD773FBB}">
      <dgm:prSet/>
      <dgm:spPr/>
      <dgm:t>
        <a:bodyPr/>
        <a:lstStyle/>
        <a:p>
          <a:endParaRPr lang="tr-TR"/>
        </a:p>
      </dgm:t>
    </dgm:pt>
    <dgm:pt modelId="{F494B5EE-5ED5-4B6A-A43A-9E7AAA8E5589}">
      <dgm:prSet phldrT="[Metin]" custT="1"/>
      <dgm:spPr/>
      <dgm:t>
        <a:bodyPr/>
        <a:lstStyle/>
        <a:p>
          <a:r>
            <a:rPr lang="tr-TR" sz="2000" b="1" dirty="0" smtClean="0"/>
            <a:t>3. Kurum/Yapı</a:t>
          </a:r>
          <a:endParaRPr lang="tr-TR" sz="2000" b="1" dirty="0"/>
        </a:p>
      </dgm:t>
    </dgm:pt>
    <dgm:pt modelId="{C3975697-3940-4B8D-BA9B-454DD806B53B}" type="parTrans" cxnId="{19B168A8-EE46-4EC3-82E8-75C38D3848CD}">
      <dgm:prSet/>
      <dgm:spPr/>
      <dgm:t>
        <a:bodyPr/>
        <a:lstStyle/>
        <a:p>
          <a:endParaRPr lang="tr-TR"/>
        </a:p>
      </dgm:t>
    </dgm:pt>
    <dgm:pt modelId="{F3BAB9FD-8605-4026-AF6A-1958EC09CDEB}" type="sibTrans" cxnId="{19B168A8-EE46-4EC3-82E8-75C38D3848CD}">
      <dgm:prSet/>
      <dgm:spPr/>
      <dgm:t>
        <a:bodyPr/>
        <a:lstStyle/>
        <a:p>
          <a:endParaRPr lang="tr-TR"/>
        </a:p>
      </dgm:t>
    </dgm:pt>
    <dgm:pt modelId="{7742A34A-501B-47BB-8229-CB202E7283A5}">
      <dgm:prSet phldrT="[Metin]" custT="1"/>
      <dgm:spPr/>
      <dgm:t>
        <a:bodyPr/>
        <a:lstStyle/>
        <a:p>
          <a:r>
            <a:rPr lang="tr-TR" sz="2000" b="1" dirty="0" smtClean="0"/>
            <a:t>4. Sürdürülebilirlik</a:t>
          </a:r>
          <a:endParaRPr lang="tr-TR" sz="2000" b="1" dirty="0"/>
        </a:p>
      </dgm:t>
    </dgm:pt>
    <dgm:pt modelId="{75168F74-059B-41D9-B6B0-BB83E39942E5}" type="parTrans" cxnId="{9E6D6E22-36A1-4143-8DF2-ABD1D99D9C71}">
      <dgm:prSet/>
      <dgm:spPr/>
      <dgm:t>
        <a:bodyPr/>
        <a:lstStyle/>
        <a:p>
          <a:endParaRPr lang="tr-TR"/>
        </a:p>
      </dgm:t>
    </dgm:pt>
    <dgm:pt modelId="{0FAA4F12-18DE-4009-AF2A-E7210DF69639}" type="sibTrans" cxnId="{9E6D6E22-36A1-4143-8DF2-ABD1D99D9C71}">
      <dgm:prSet/>
      <dgm:spPr/>
      <dgm:t>
        <a:bodyPr/>
        <a:lstStyle/>
        <a:p>
          <a:endParaRPr lang="tr-TR"/>
        </a:p>
      </dgm:t>
    </dgm:pt>
    <dgm:pt modelId="{34DE2D3A-4D92-4FC4-B4A6-71E6933702C1}" type="pres">
      <dgm:prSet presAssocID="{FD10CD60-000C-4A9B-A9FA-DE0A659D05E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C0059C0-E86B-4524-9EF1-EC16D682450C}" type="pres">
      <dgm:prSet presAssocID="{A8B4AC83-86F0-474F-91CA-490459C4094B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9D0A686-6D98-452B-826B-43DDF6F2DB44}" type="pres">
      <dgm:prSet presAssocID="{0E4CABEB-EBB4-4F63-8F7E-A6947AACA9E3}" presName="space" presStyleCnt="0"/>
      <dgm:spPr/>
    </dgm:pt>
    <dgm:pt modelId="{2733D389-4E97-4375-989F-ECA303658DEF}" type="pres">
      <dgm:prSet presAssocID="{B194D948-1BCE-4559-BD49-E486C831E140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9A4652-966E-4C50-AE5E-71ABAA1482BA}" type="pres">
      <dgm:prSet presAssocID="{1B1E69DF-EACE-4583-950F-31ECC98B9BA6}" presName="space" presStyleCnt="0"/>
      <dgm:spPr/>
    </dgm:pt>
    <dgm:pt modelId="{DDCB7FFB-D756-49EC-B1A8-58DF87D7F7F7}" type="pres">
      <dgm:prSet presAssocID="{F494B5EE-5ED5-4B6A-A43A-9E7AAA8E5589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8846D9-C3EB-4031-B0BC-4365FC78788F}" type="pres">
      <dgm:prSet presAssocID="{F3BAB9FD-8605-4026-AF6A-1958EC09CDEB}" presName="space" presStyleCnt="0"/>
      <dgm:spPr/>
    </dgm:pt>
    <dgm:pt modelId="{88C2A9B7-B03D-4995-9B6D-7EDDD90D3F45}" type="pres">
      <dgm:prSet presAssocID="{7742A34A-501B-47BB-8229-CB202E7283A5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07BA431-A1E2-41AB-9C38-7AB2A383EEDE}" type="presOf" srcId="{B194D948-1BCE-4559-BD49-E486C831E140}" destId="{2733D389-4E97-4375-989F-ECA303658DEF}" srcOrd="0" destOrd="0" presId="urn:microsoft.com/office/officeart/2005/8/layout/venn3"/>
    <dgm:cxn modelId="{522EF66E-C416-4187-BBCA-93A0AC37C763}" type="presOf" srcId="{F494B5EE-5ED5-4B6A-A43A-9E7AAA8E5589}" destId="{DDCB7FFB-D756-49EC-B1A8-58DF87D7F7F7}" srcOrd="0" destOrd="0" presId="urn:microsoft.com/office/officeart/2005/8/layout/venn3"/>
    <dgm:cxn modelId="{01B464BB-0147-4F01-AE4A-C68FDBC68FC0}" type="presOf" srcId="{A8B4AC83-86F0-474F-91CA-490459C4094B}" destId="{9C0059C0-E86B-4524-9EF1-EC16D682450C}" srcOrd="0" destOrd="0" presId="urn:microsoft.com/office/officeart/2005/8/layout/venn3"/>
    <dgm:cxn modelId="{9E6D6E22-36A1-4143-8DF2-ABD1D99D9C71}" srcId="{FD10CD60-000C-4A9B-A9FA-DE0A659D05E4}" destId="{7742A34A-501B-47BB-8229-CB202E7283A5}" srcOrd="3" destOrd="0" parTransId="{75168F74-059B-41D9-B6B0-BB83E39942E5}" sibTransId="{0FAA4F12-18DE-4009-AF2A-E7210DF69639}"/>
    <dgm:cxn modelId="{077500FD-9752-49F0-975A-E27CAD773FBB}" srcId="{FD10CD60-000C-4A9B-A9FA-DE0A659D05E4}" destId="{B194D948-1BCE-4559-BD49-E486C831E140}" srcOrd="1" destOrd="0" parTransId="{9AC5F5F4-653E-4E96-9812-FCCCFD2B70C3}" sibTransId="{1B1E69DF-EACE-4583-950F-31ECC98B9BA6}"/>
    <dgm:cxn modelId="{97EC5EB8-46B0-4554-85D1-B10B4F158CD2}" type="presOf" srcId="{FD10CD60-000C-4A9B-A9FA-DE0A659D05E4}" destId="{34DE2D3A-4D92-4FC4-B4A6-71E6933702C1}" srcOrd="0" destOrd="0" presId="urn:microsoft.com/office/officeart/2005/8/layout/venn3"/>
    <dgm:cxn modelId="{C581245C-93E4-4572-BD40-AA9E19F268A8}" type="presOf" srcId="{7742A34A-501B-47BB-8229-CB202E7283A5}" destId="{88C2A9B7-B03D-4995-9B6D-7EDDD90D3F45}" srcOrd="0" destOrd="0" presId="urn:microsoft.com/office/officeart/2005/8/layout/venn3"/>
    <dgm:cxn modelId="{F3CA4515-63D7-478A-9414-1F93D8436F9C}" srcId="{FD10CD60-000C-4A9B-A9FA-DE0A659D05E4}" destId="{A8B4AC83-86F0-474F-91CA-490459C4094B}" srcOrd="0" destOrd="0" parTransId="{7FBC457E-5221-4323-9C8B-54C3B2016680}" sibTransId="{0E4CABEB-EBB4-4F63-8F7E-A6947AACA9E3}"/>
    <dgm:cxn modelId="{19B168A8-EE46-4EC3-82E8-75C38D3848CD}" srcId="{FD10CD60-000C-4A9B-A9FA-DE0A659D05E4}" destId="{F494B5EE-5ED5-4B6A-A43A-9E7AAA8E5589}" srcOrd="2" destOrd="0" parTransId="{C3975697-3940-4B8D-BA9B-454DD806B53B}" sibTransId="{F3BAB9FD-8605-4026-AF6A-1958EC09CDEB}"/>
    <dgm:cxn modelId="{3B83B648-8AA4-47BC-BEC8-E6C9CE9F3F65}" type="presParOf" srcId="{34DE2D3A-4D92-4FC4-B4A6-71E6933702C1}" destId="{9C0059C0-E86B-4524-9EF1-EC16D682450C}" srcOrd="0" destOrd="0" presId="urn:microsoft.com/office/officeart/2005/8/layout/venn3"/>
    <dgm:cxn modelId="{75445B36-388F-4748-A5B0-88C3A9EB91F2}" type="presParOf" srcId="{34DE2D3A-4D92-4FC4-B4A6-71E6933702C1}" destId="{A9D0A686-6D98-452B-826B-43DDF6F2DB44}" srcOrd="1" destOrd="0" presId="urn:microsoft.com/office/officeart/2005/8/layout/venn3"/>
    <dgm:cxn modelId="{ABB5022A-F592-4583-A9DE-0B33F6480FAF}" type="presParOf" srcId="{34DE2D3A-4D92-4FC4-B4A6-71E6933702C1}" destId="{2733D389-4E97-4375-989F-ECA303658DEF}" srcOrd="2" destOrd="0" presId="urn:microsoft.com/office/officeart/2005/8/layout/venn3"/>
    <dgm:cxn modelId="{F70CE766-53F7-4991-9DB9-FBCAC0B17050}" type="presParOf" srcId="{34DE2D3A-4D92-4FC4-B4A6-71E6933702C1}" destId="{849A4652-966E-4C50-AE5E-71ABAA1482BA}" srcOrd="3" destOrd="0" presId="urn:microsoft.com/office/officeart/2005/8/layout/venn3"/>
    <dgm:cxn modelId="{F2C4EC53-0BFB-4FF5-BC6A-B963E854E4C3}" type="presParOf" srcId="{34DE2D3A-4D92-4FC4-B4A6-71E6933702C1}" destId="{DDCB7FFB-D756-49EC-B1A8-58DF87D7F7F7}" srcOrd="4" destOrd="0" presId="urn:microsoft.com/office/officeart/2005/8/layout/venn3"/>
    <dgm:cxn modelId="{5C3EECD9-4BBE-4BCE-A1A4-7424E7501A2A}" type="presParOf" srcId="{34DE2D3A-4D92-4FC4-B4A6-71E6933702C1}" destId="{4F8846D9-C3EB-4031-B0BC-4365FC78788F}" srcOrd="5" destOrd="0" presId="urn:microsoft.com/office/officeart/2005/8/layout/venn3"/>
    <dgm:cxn modelId="{665FBC6B-E217-4A08-918A-E3BF43188D59}" type="presParOf" srcId="{34DE2D3A-4D92-4FC4-B4A6-71E6933702C1}" destId="{88C2A9B7-B03D-4995-9B6D-7EDDD90D3F45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0DD0C-D7F4-48CF-A373-871E23BE0723}">
      <dsp:nvSpPr>
        <dsp:cNvPr id="0" name=""/>
        <dsp:cNvSpPr/>
      </dsp:nvSpPr>
      <dsp:spPr>
        <a:xfrm>
          <a:off x="693198" y="148937"/>
          <a:ext cx="2309675" cy="2310189"/>
        </a:xfrm>
        <a:prstGeom prst="circularArrow">
          <a:avLst>
            <a:gd name="adj1" fmla="val 10980"/>
            <a:gd name="adj2" fmla="val 1142322"/>
            <a:gd name="adj3" fmla="val 9000000"/>
            <a:gd name="adj4" fmla="val 10800000"/>
            <a:gd name="adj5" fmla="val 125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CE066D-9BA8-422D-8290-059EA5803900}">
      <dsp:nvSpPr>
        <dsp:cNvPr id="0" name=""/>
        <dsp:cNvSpPr/>
      </dsp:nvSpPr>
      <dsp:spPr>
        <a:xfrm>
          <a:off x="1203256" y="432045"/>
          <a:ext cx="1288820" cy="1750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cap="none" spc="0" dirty="0" smtClean="0">
              <a:ln/>
              <a:solidFill>
                <a:schemeClr val="accent6">
                  <a:lumMod val="75000"/>
                </a:schemeClr>
              </a:solidFill>
              <a:effectLst/>
              <a:latin typeface="Clearface Gothic LT Std" pitchFamily="50" charset="0"/>
            </a:rPr>
            <a:t>KISIM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b="1" kern="1200" cap="none" spc="0" dirty="0" smtClean="0">
              <a:ln/>
              <a:solidFill>
                <a:schemeClr val="accent6">
                  <a:lumMod val="75000"/>
                </a:schemeClr>
              </a:solidFill>
              <a:effectLst/>
              <a:latin typeface="Clearface Gothic LT Std" pitchFamily="50" charset="0"/>
            </a:rPr>
            <a:t>I</a:t>
          </a:r>
          <a:endParaRPr lang="tr-TR" sz="9600" b="1" kern="1200" dirty="0">
            <a:effectLst/>
            <a:latin typeface="Clearface Gothic LT Std" pitchFamily="50" charset="0"/>
          </a:endParaRPr>
        </a:p>
      </dsp:txBody>
      <dsp:txXfrm>
        <a:off x="1203256" y="432045"/>
        <a:ext cx="1288820" cy="1750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D5085-CAF9-4EBE-981D-90413D2704AD}">
      <dsp:nvSpPr>
        <dsp:cNvPr id="0" name=""/>
        <dsp:cNvSpPr/>
      </dsp:nvSpPr>
      <dsp:spPr>
        <a:xfrm>
          <a:off x="0" y="3047"/>
          <a:ext cx="826348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E9422-1F65-4C6C-A321-8142AC46FB69}">
      <dsp:nvSpPr>
        <dsp:cNvPr id="0" name=""/>
        <dsp:cNvSpPr/>
      </dsp:nvSpPr>
      <dsp:spPr>
        <a:xfrm>
          <a:off x="0" y="3047"/>
          <a:ext cx="843668" cy="6234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0" kern="1200" cap="none" spc="0" dirty="0" smtClean="0">
              <a:ln w="0"/>
              <a:effectLst>
                <a:reflection blurRad="6350" stA="53000" endA="300" endPos="35500" dir="5400000" sy="-90000" algn="bl" rotWithShape="0"/>
              </a:effectLst>
            </a:rPr>
            <a:t>1. BÖLÜM</a:t>
          </a:r>
          <a:endParaRPr lang="tr-TR" sz="3200" b="1" kern="1200" dirty="0"/>
        </a:p>
      </dsp:txBody>
      <dsp:txXfrm>
        <a:off x="0" y="3047"/>
        <a:ext cx="843668" cy="6234251"/>
      </dsp:txXfrm>
    </dsp:sp>
    <dsp:sp modelId="{B28BC931-C20F-4470-A85A-434531B33FFC}">
      <dsp:nvSpPr>
        <dsp:cNvPr id="0" name=""/>
        <dsp:cNvSpPr/>
      </dsp:nvSpPr>
      <dsp:spPr>
        <a:xfrm>
          <a:off x="953820" y="21140"/>
          <a:ext cx="5904516" cy="493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İÇİNDEKİLER</a:t>
          </a:r>
          <a:endParaRPr lang="tr-TR" sz="1800" b="0" kern="1200" dirty="0"/>
        </a:p>
      </dsp:txBody>
      <dsp:txXfrm>
        <a:off x="953820" y="21140"/>
        <a:ext cx="5904516" cy="493712"/>
      </dsp:txXfrm>
    </dsp:sp>
    <dsp:sp modelId="{4B2890D3-FF1C-4F7F-B6F0-54EDAA7AAEBF}">
      <dsp:nvSpPr>
        <dsp:cNvPr id="0" name=""/>
        <dsp:cNvSpPr/>
      </dsp:nvSpPr>
      <dsp:spPr>
        <a:xfrm>
          <a:off x="843668" y="514852"/>
          <a:ext cx="601734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FA1D2-2CB7-420C-9DF3-3C3DBD901341}">
      <dsp:nvSpPr>
        <dsp:cNvPr id="0" name=""/>
        <dsp:cNvSpPr/>
      </dsp:nvSpPr>
      <dsp:spPr>
        <a:xfrm>
          <a:off x="953820" y="532945"/>
          <a:ext cx="5904516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SATIN ALMA VE TEDARİK ZİNCİRİ YÖNETİMİ</a:t>
          </a:r>
          <a:endParaRPr lang="tr-TR" sz="2000" b="1" kern="1200" dirty="0"/>
        </a:p>
      </dsp:txBody>
      <dsp:txXfrm>
        <a:off x="953820" y="532945"/>
        <a:ext cx="5904516" cy="361863"/>
      </dsp:txXfrm>
    </dsp:sp>
    <dsp:sp modelId="{A883E7EA-F08F-4F15-8BED-DCC18A1DADAF}">
      <dsp:nvSpPr>
        <dsp:cNvPr id="0" name=""/>
        <dsp:cNvSpPr/>
      </dsp:nvSpPr>
      <dsp:spPr>
        <a:xfrm>
          <a:off x="843668" y="894809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F209B-1810-4AEC-A1C6-38A4784EBEAD}">
      <dsp:nvSpPr>
        <dsp:cNvPr id="0" name=""/>
        <dsp:cNvSpPr/>
      </dsp:nvSpPr>
      <dsp:spPr>
        <a:xfrm>
          <a:off x="953820" y="912902"/>
          <a:ext cx="7304580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Satın Alma Yöneticileri, Alıcılar ve Satın Alma Temsilcileri</a:t>
          </a:r>
        </a:p>
      </dsp:txBody>
      <dsp:txXfrm>
        <a:off x="953820" y="912902"/>
        <a:ext cx="7304580" cy="361863"/>
      </dsp:txXfrm>
    </dsp:sp>
    <dsp:sp modelId="{251229EF-44BC-4B85-AD59-00D3E1AEE88E}">
      <dsp:nvSpPr>
        <dsp:cNvPr id="0" name=""/>
        <dsp:cNvSpPr/>
      </dsp:nvSpPr>
      <dsp:spPr>
        <a:xfrm>
          <a:off x="843668" y="1274766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6CB6B-9A8B-4830-BB9B-AAD1D901DCB5}">
      <dsp:nvSpPr>
        <dsp:cNvPr id="0" name=""/>
        <dsp:cNvSpPr/>
      </dsp:nvSpPr>
      <dsp:spPr>
        <a:xfrm>
          <a:off x="953820" y="1292859"/>
          <a:ext cx="7019748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Satın Alma ve Tedarik Yönetimi Fonksiyonunun Evrimi</a:t>
          </a:r>
        </a:p>
      </dsp:txBody>
      <dsp:txXfrm>
        <a:off x="953820" y="1292859"/>
        <a:ext cx="7019748" cy="361863"/>
      </dsp:txXfrm>
    </dsp:sp>
    <dsp:sp modelId="{E93DBCCB-1EEC-4E5F-93CA-AFC96DC91BE4}">
      <dsp:nvSpPr>
        <dsp:cNvPr id="0" name=""/>
        <dsp:cNvSpPr/>
      </dsp:nvSpPr>
      <dsp:spPr>
        <a:xfrm>
          <a:off x="843668" y="1654722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5F683E-BFA4-4961-8A11-8CD7B2966E27}">
      <dsp:nvSpPr>
        <dsp:cNvPr id="0" name=""/>
        <dsp:cNvSpPr/>
      </dsp:nvSpPr>
      <dsp:spPr>
        <a:xfrm>
          <a:off x="953820" y="1672816"/>
          <a:ext cx="5904516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Tedarik Zinciri Yönetim Süreçleri</a:t>
          </a:r>
        </a:p>
      </dsp:txBody>
      <dsp:txXfrm>
        <a:off x="953820" y="1672816"/>
        <a:ext cx="5904516" cy="361863"/>
      </dsp:txXfrm>
    </dsp:sp>
    <dsp:sp modelId="{0D2D78AE-2A41-4A45-A111-E2BD8C50318B}">
      <dsp:nvSpPr>
        <dsp:cNvPr id="0" name=""/>
        <dsp:cNvSpPr/>
      </dsp:nvSpPr>
      <dsp:spPr>
        <a:xfrm>
          <a:off x="843668" y="2034679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AB8765-78EE-4815-B2E7-223DF1D2A6A5}">
      <dsp:nvSpPr>
        <dsp:cNvPr id="0" name=""/>
        <dsp:cNvSpPr/>
      </dsp:nvSpPr>
      <dsp:spPr>
        <a:xfrm>
          <a:off x="953820" y="2052772"/>
          <a:ext cx="5904516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Satın Almanın Dolar (Döviz) Sorumluluğu</a:t>
          </a:r>
        </a:p>
      </dsp:txBody>
      <dsp:txXfrm>
        <a:off x="953820" y="2052772"/>
        <a:ext cx="5904516" cy="361863"/>
      </dsp:txXfrm>
    </dsp:sp>
    <dsp:sp modelId="{6013CEC6-7A9E-4A68-B79F-53F2BA07B078}">
      <dsp:nvSpPr>
        <dsp:cNvPr id="0" name=""/>
        <dsp:cNvSpPr/>
      </dsp:nvSpPr>
      <dsp:spPr>
        <a:xfrm>
          <a:off x="843668" y="2414636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02F4C-32B0-4606-B12F-CA0BC5DCBF9D}">
      <dsp:nvSpPr>
        <dsp:cNvPr id="0" name=""/>
        <dsp:cNvSpPr/>
      </dsp:nvSpPr>
      <dsp:spPr>
        <a:xfrm>
          <a:off x="953820" y="2432729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Kâr Potansiyeli</a:t>
          </a:r>
        </a:p>
      </dsp:txBody>
      <dsp:txXfrm>
        <a:off x="953820" y="2432729"/>
        <a:ext cx="5764665" cy="361863"/>
      </dsp:txXfrm>
    </dsp:sp>
    <dsp:sp modelId="{7D69334C-D119-43CF-BF25-9178E92726DC}">
      <dsp:nvSpPr>
        <dsp:cNvPr id="0" name=""/>
        <dsp:cNvSpPr/>
      </dsp:nvSpPr>
      <dsp:spPr>
        <a:xfrm>
          <a:off x="843668" y="2794593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C2210-97DD-45E8-912C-C41F41D57B80}">
      <dsp:nvSpPr>
        <dsp:cNvPr id="0" name=""/>
        <dsp:cNvSpPr/>
      </dsp:nvSpPr>
      <dsp:spPr>
        <a:xfrm>
          <a:off x="953820" y="2812686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Birleşik Malzeme Yönetimi</a:t>
          </a:r>
        </a:p>
      </dsp:txBody>
      <dsp:txXfrm>
        <a:off x="953820" y="2812686"/>
        <a:ext cx="5764665" cy="361863"/>
      </dsp:txXfrm>
    </dsp:sp>
    <dsp:sp modelId="{A6A4AE70-AD23-4892-9713-5264C063375E}">
      <dsp:nvSpPr>
        <dsp:cNvPr id="0" name=""/>
        <dsp:cNvSpPr/>
      </dsp:nvSpPr>
      <dsp:spPr>
        <a:xfrm>
          <a:off x="843668" y="3174550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95F0D-5C2D-48CA-859F-27E385A152B9}">
      <dsp:nvSpPr>
        <dsp:cNvPr id="0" name=""/>
        <dsp:cNvSpPr/>
      </dsp:nvSpPr>
      <dsp:spPr>
        <a:xfrm>
          <a:off x="953820" y="3192643"/>
          <a:ext cx="6810606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Yıllık Envanter -Sipariş- Taşıma Maliyetleri</a:t>
          </a:r>
        </a:p>
      </dsp:txBody>
      <dsp:txXfrm>
        <a:off x="953820" y="3192643"/>
        <a:ext cx="6810606" cy="361863"/>
      </dsp:txXfrm>
    </dsp:sp>
    <dsp:sp modelId="{8CFC55BE-AEF2-4F1E-803B-F65652246358}">
      <dsp:nvSpPr>
        <dsp:cNvPr id="0" name=""/>
        <dsp:cNvSpPr/>
      </dsp:nvSpPr>
      <dsp:spPr>
        <a:xfrm>
          <a:off x="843668" y="3554506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4F2720-8845-42BD-8385-CE9FD9D5D6C6}">
      <dsp:nvSpPr>
        <dsp:cNvPr id="0" name=""/>
        <dsp:cNvSpPr/>
      </dsp:nvSpPr>
      <dsp:spPr>
        <a:xfrm>
          <a:off x="953820" y="3572600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Satın Alma İçin Organizasyon</a:t>
          </a:r>
        </a:p>
      </dsp:txBody>
      <dsp:txXfrm>
        <a:off x="953820" y="3572600"/>
        <a:ext cx="5764665" cy="361863"/>
      </dsp:txXfrm>
    </dsp:sp>
    <dsp:sp modelId="{11E0CD86-C087-457C-B69E-29DC72FA1C83}">
      <dsp:nvSpPr>
        <dsp:cNvPr id="0" name=""/>
        <dsp:cNvSpPr/>
      </dsp:nvSpPr>
      <dsp:spPr>
        <a:xfrm>
          <a:off x="843668" y="3934463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0AE62A-D977-4134-B6BA-24B72BF3ECE0}">
      <dsp:nvSpPr>
        <dsp:cNvPr id="0" name=""/>
        <dsp:cNvSpPr/>
      </dsp:nvSpPr>
      <dsp:spPr>
        <a:xfrm>
          <a:off x="953820" y="3952556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Merkezî ve Merkezî Olmayan Satın Alma</a:t>
          </a:r>
        </a:p>
      </dsp:txBody>
      <dsp:txXfrm>
        <a:off x="953820" y="3952556"/>
        <a:ext cx="5764665" cy="361863"/>
      </dsp:txXfrm>
    </dsp:sp>
    <dsp:sp modelId="{C7608F8E-6A7A-4CF7-8BAC-C56581FD0B5E}">
      <dsp:nvSpPr>
        <dsp:cNvPr id="0" name=""/>
        <dsp:cNvSpPr/>
      </dsp:nvSpPr>
      <dsp:spPr>
        <a:xfrm>
          <a:off x="843668" y="4314420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A04A3-D157-4CA8-B333-7EA9E3A7514B}">
      <dsp:nvSpPr>
        <dsp:cNvPr id="0" name=""/>
        <dsp:cNvSpPr/>
      </dsp:nvSpPr>
      <dsp:spPr>
        <a:xfrm>
          <a:off x="953820" y="4332513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Gelecek Planlama Konsepti</a:t>
          </a:r>
        </a:p>
      </dsp:txBody>
      <dsp:txXfrm>
        <a:off x="953820" y="4332513"/>
        <a:ext cx="5764665" cy="361863"/>
      </dsp:txXfrm>
    </dsp:sp>
    <dsp:sp modelId="{AC5110C3-AF1C-427B-A367-25601ECB9E74}">
      <dsp:nvSpPr>
        <dsp:cNvPr id="0" name=""/>
        <dsp:cNvSpPr/>
      </dsp:nvSpPr>
      <dsp:spPr>
        <a:xfrm>
          <a:off x="843668" y="4694377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3F65E-5273-4B76-92FD-64BED926DCA5}">
      <dsp:nvSpPr>
        <dsp:cNvPr id="0" name=""/>
        <dsp:cNvSpPr/>
      </dsp:nvSpPr>
      <dsp:spPr>
        <a:xfrm>
          <a:off x="953820" y="4712470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Verileri Raporlama Görevi</a:t>
          </a:r>
        </a:p>
      </dsp:txBody>
      <dsp:txXfrm>
        <a:off x="953820" y="4712470"/>
        <a:ext cx="5764665" cy="361863"/>
      </dsp:txXfrm>
    </dsp:sp>
    <dsp:sp modelId="{F387C949-998C-4327-96F6-2F05F78694D3}">
      <dsp:nvSpPr>
        <dsp:cNvPr id="0" name=""/>
        <dsp:cNvSpPr/>
      </dsp:nvSpPr>
      <dsp:spPr>
        <a:xfrm>
          <a:off x="843668" y="5074334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39868E-9BD4-4C72-B23A-D61AE365A362}">
      <dsp:nvSpPr>
        <dsp:cNvPr id="0" name=""/>
        <dsp:cNvSpPr/>
      </dsp:nvSpPr>
      <dsp:spPr>
        <a:xfrm>
          <a:off x="953820" y="5092427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Tedarik Yönetim Konsepti</a:t>
          </a:r>
        </a:p>
      </dsp:txBody>
      <dsp:txXfrm>
        <a:off x="953820" y="5092427"/>
        <a:ext cx="5764665" cy="361863"/>
      </dsp:txXfrm>
    </dsp:sp>
    <dsp:sp modelId="{BF0F64FA-60DD-454F-8C50-02416B6C89ED}">
      <dsp:nvSpPr>
        <dsp:cNvPr id="0" name=""/>
        <dsp:cNvSpPr/>
      </dsp:nvSpPr>
      <dsp:spPr>
        <a:xfrm>
          <a:off x="843668" y="5454290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E6B58-A9DA-4859-9AA6-C7883D0A48E5}">
      <dsp:nvSpPr>
        <dsp:cNvPr id="0" name=""/>
        <dsp:cNvSpPr/>
      </dsp:nvSpPr>
      <dsp:spPr>
        <a:xfrm>
          <a:off x="953820" y="5472384"/>
          <a:ext cx="6838449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Profesyonellik, Satın Alma ve Tedarik Yönetimi</a:t>
          </a:r>
        </a:p>
      </dsp:txBody>
      <dsp:txXfrm>
        <a:off x="953820" y="5472384"/>
        <a:ext cx="6838449" cy="361863"/>
      </dsp:txXfrm>
    </dsp:sp>
    <dsp:sp modelId="{9F99DF8C-9B7D-4100-ADD6-99797B21BBC3}">
      <dsp:nvSpPr>
        <dsp:cNvPr id="0" name=""/>
        <dsp:cNvSpPr/>
      </dsp:nvSpPr>
      <dsp:spPr>
        <a:xfrm>
          <a:off x="843668" y="5834247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A95B9-4C3B-4288-9B04-C1C8043D2EB0}">
      <dsp:nvSpPr>
        <dsp:cNvPr id="0" name=""/>
        <dsp:cNvSpPr/>
      </dsp:nvSpPr>
      <dsp:spPr>
        <a:xfrm>
          <a:off x="953820" y="5852340"/>
          <a:ext cx="5764665" cy="361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Tedarik Yönetimi Mükemmellik Ödülü Enstitüsü</a:t>
          </a:r>
        </a:p>
      </dsp:txBody>
      <dsp:txXfrm>
        <a:off x="953820" y="5852340"/>
        <a:ext cx="5764665" cy="361863"/>
      </dsp:txXfrm>
    </dsp:sp>
    <dsp:sp modelId="{3E84C6C7-2A56-45F1-B11D-38FDE9D1F557}">
      <dsp:nvSpPr>
        <dsp:cNvPr id="0" name=""/>
        <dsp:cNvSpPr/>
      </dsp:nvSpPr>
      <dsp:spPr>
        <a:xfrm>
          <a:off x="843668" y="6214204"/>
          <a:ext cx="587481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24A6A-F20B-4ECC-BD87-147E41D1A9F8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43886-E3A9-4DC5-A473-89CE892FFA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674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5480-97D2-44F2-9A43-B8C79BC63084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12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358634626"/>
              </p:ext>
            </p:extLst>
          </p:nvPr>
        </p:nvGraphicFramePr>
        <p:xfrm>
          <a:off x="-324544" y="260648"/>
          <a:ext cx="3696072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ikdörtgen 5"/>
          <p:cNvSpPr/>
          <p:nvPr/>
        </p:nvSpPr>
        <p:spPr>
          <a:xfrm>
            <a:off x="899592" y="2636912"/>
            <a:ext cx="619268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r-TR" sz="6000" b="1" dirty="0">
                <a:ln/>
                <a:solidFill>
                  <a:schemeClr val="accent6">
                    <a:lumMod val="75000"/>
                  </a:schemeClr>
                </a:solidFill>
              </a:rPr>
              <a:t>SATIN ALMA VE </a:t>
            </a:r>
          </a:p>
          <a:p>
            <a:r>
              <a:rPr lang="tr-TR" sz="6000" b="1" dirty="0">
                <a:ln/>
                <a:solidFill>
                  <a:schemeClr val="accent6">
                    <a:lumMod val="75000"/>
                  </a:schemeClr>
                </a:solidFill>
              </a:rPr>
              <a:t>TEDARİK ZİNCİRİ</a:t>
            </a:r>
          </a:p>
          <a:p>
            <a:r>
              <a:rPr lang="tr-TR" sz="6000" b="1" dirty="0">
                <a:ln/>
                <a:solidFill>
                  <a:schemeClr val="accent6">
                    <a:lumMod val="75000"/>
                  </a:schemeClr>
                </a:solidFill>
              </a:rPr>
              <a:t>YÖNETİMİNE GİRİŞ</a:t>
            </a:r>
          </a:p>
        </p:txBody>
      </p:sp>
    </p:spTree>
    <p:extLst>
      <p:ext uri="{BB962C8B-B14F-4D97-AF65-F5344CB8AC3E}">
        <p14:creationId xmlns:p14="http://schemas.microsoft.com/office/powerpoint/2010/main" val="334907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104755" y="432246"/>
            <a:ext cx="934491" cy="599350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681978267"/>
              </p:ext>
            </p:extLst>
          </p:nvPr>
        </p:nvGraphicFramePr>
        <p:xfrm>
          <a:off x="827584" y="260648"/>
          <a:ext cx="8263481" cy="6240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94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 txBox="1">
            <a:spLocks/>
          </p:cNvSpPr>
          <p:nvPr/>
        </p:nvSpPr>
        <p:spPr>
          <a:xfrm>
            <a:off x="619311" y="1628800"/>
            <a:ext cx="8417185" cy="25733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1</a:t>
            </a:r>
          </a:p>
          <a:p>
            <a:pPr marL="0" indent="0" algn="ctr">
              <a:buNone/>
            </a:pPr>
            <a:r>
              <a:rPr lang="tr-TR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SATIN ALMA VE </a:t>
            </a:r>
          </a:p>
          <a:p>
            <a:pPr marL="0" indent="0" algn="ctr">
              <a:buNone/>
            </a:pPr>
            <a:r>
              <a:rPr lang="tr-TR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TEDARİK ZİNCİRİ YÖNETİMİ</a:t>
            </a:r>
            <a:endParaRPr lang="tr-TR" sz="5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905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3"/>
          <p:cNvSpPr txBox="1">
            <a:spLocks/>
          </p:cNvSpPr>
          <p:nvPr/>
        </p:nvSpPr>
        <p:spPr>
          <a:xfrm>
            <a:off x="755575" y="404664"/>
            <a:ext cx="8208913" cy="6182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Satın Alma Yöneticileri, Alıcılar ve Satın Alma Temsilcileri</a:t>
            </a:r>
          </a:p>
        </p:txBody>
      </p:sp>
      <p:sp>
        <p:nvSpPr>
          <p:cNvPr id="3" name="Dikdörtgen 2"/>
          <p:cNvSpPr/>
          <p:nvPr/>
        </p:nvSpPr>
        <p:spPr>
          <a:xfrm>
            <a:off x="827582" y="2852936"/>
            <a:ext cx="784887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Tedarik yöneticileri, satın alma ve satın </a:t>
            </a:r>
            <a:r>
              <a:rPr lang="tr-TR" sz="2800" dirty="0" smtClean="0"/>
              <a:t>almacılar, çalışanları </a:t>
            </a:r>
            <a:r>
              <a:rPr lang="tr-TR" sz="2800" dirty="0"/>
              <a:t>için yüksek </a:t>
            </a:r>
            <a:r>
              <a:rPr lang="tr-TR" sz="2800" dirty="0" smtClean="0"/>
              <a:t>kaliteli malı </a:t>
            </a:r>
            <a:r>
              <a:rPr lang="tr-TR" sz="2800" dirty="0"/>
              <a:t>mümkün olan en düşük satın alma maliyeti ile elde etmeye </a:t>
            </a:r>
            <a:r>
              <a:rPr lang="tr-TR" sz="2800" dirty="0" smtClean="0"/>
              <a:t>uğraşırlar. Genellikle </a:t>
            </a:r>
            <a:r>
              <a:rPr lang="tr-TR" sz="2800" dirty="0"/>
              <a:t>satın </a:t>
            </a:r>
            <a:r>
              <a:rPr lang="tr-TR" sz="2800" dirty="0" smtClean="0"/>
              <a:t>almacılar</a:t>
            </a:r>
            <a:r>
              <a:rPr lang="tr-TR" sz="2800" dirty="0"/>
              <a:t>, onların iş organizasyonları tarafından </a:t>
            </a:r>
            <a:r>
              <a:rPr lang="tr-TR" sz="2800" dirty="0" smtClean="0"/>
              <a:t>kullanılması için </a:t>
            </a:r>
            <a:r>
              <a:rPr lang="tr-TR" sz="2800" dirty="0"/>
              <a:t>mal ve hizmet satın alır. Diğer taraftan, alıcılar, perakende satışlarda </a:t>
            </a:r>
            <a:r>
              <a:rPr lang="tr-TR" sz="2800" dirty="0" smtClean="0"/>
              <a:t>tipik ürünler </a:t>
            </a:r>
            <a:r>
              <a:rPr lang="tr-TR" sz="2800" dirty="0"/>
              <a:t>satın almaktadırlar.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155132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2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7"/>
          <p:cNvSpPr txBox="1">
            <a:spLocks/>
          </p:cNvSpPr>
          <p:nvPr/>
        </p:nvSpPr>
        <p:spPr>
          <a:xfrm>
            <a:off x="611560" y="188640"/>
            <a:ext cx="8352928" cy="6182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Satın Alma ve </a:t>
            </a:r>
            <a:endParaRPr lang="tr-TR" sz="5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it-IT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Tedarik </a:t>
            </a:r>
            <a:r>
              <a:rPr lang="it-IT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Yönetimi Fonksiyonunun Evrimi</a:t>
            </a:r>
          </a:p>
        </p:txBody>
      </p:sp>
      <p:pic>
        <p:nvPicPr>
          <p:cNvPr id="1026" name="Picture 2" descr="C:\Users\Gönül-PC\Desktop\yeni sunumlar\+++++++++SATINALMA VE TEDARİK ZİNCİRİ\PNG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492896"/>
            <a:ext cx="834638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96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4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önül-PC\Desktop\yeni sunumlar\+++++++++SATINALMA VE TEDARİK ZİNCİRİ\PNG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784976" cy="440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1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önül-PC\Desktop\yeni sunumlar\+++++++++SATINALMA VE TEDARİK ZİNCİRİ\PNG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87002"/>
            <a:ext cx="7515288" cy="613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0" y="40671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Tedarik Zinciri </a:t>
            </a:r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Yönetim 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Süreçleri</a:t>
            </a:r>
          </a:p>
        </p:txBody>
      </p:sp>
    </p:spTree>
    <p:extLst>
      <p:ext uri="{BB962C8B-B14F-4D97-AF65-F5344CB8AC3E}">
        <p14:creationId xmlns:p14="http://schemas.microsoft.com/office/powerpoint/2010/main" val="404141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önül-PC\Desktop\yeni sunumlar\+++++++++SATINALMA VE TEDARİK ZİNCİRİ\PNG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060848"/>
            <a:ext cx="9518883" cy="216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99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Gönül-PC\Desktop\yeni sunumlar\+++++++++SATINALMA VE TEDARİK ZİNCİRİ\PNG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7705427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7"/>
          <p:cNvSpPr txBox="1">
            <a:spLocks/>
          </p:cNvSpPr>
          <p:nvPr/>
        </p:nvSpPr>
        <p:spPr>
          <a:xfrm>
            <a:off x="611560" y="332656"/>
            <a:ext cx="8352928" cy="6182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Satın Almanın Dolar </a:t>
            </a:r>
            <a:r>
              <a:rPr lang="tr-TR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Döviz) Sorumluluğu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11559" y="1988840"/>
            <a:ext cx="83529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Bir şeyi satın alma, depolama ve transfer etme, ürünlerin satış </a:t>
            </a:r>
            <a:r>
              <a:rPr lang="tr-TR" sz="2800" dirty="0" smtClean="0"/>
              <a:t>fiyatlarına nazaran </a:t>
            </a:r>
            <a:r>
              <a:rPr lang="tr-TR" sz="2800" dirty="0"/>
              <a:t>çok daha hızlı yükselişte olan bir sektördür. Bu konuda </a:t>
            </a:r>
            <a:r>
              <a:rPr lang="tr-TR" sz="2800" dirty="0" smtClean="0"/>
              <a:t>General </a:t>
            </a:r>
            <a:r>
              <a:rPr lang="tr-TR" sz="2800" dirty="0" err="1" smtClean="0"/>
              <a:t>Motors’un</a:t>
            </a:r>
            <a:r>
              <a:rPr lang="tr-TR" sz="2800" dirty="0" smtClean="0"/>
              <a:t> </a:t>
            </a:r>
            <a:r>
              <a:rPr lang="tr-TR" sz="2800" dirty="0"/>
              <a:t>satın alma bilgilerini yakından inceleyelim: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Parça </a:t>
            </a:r>
            <a:r>
              <a:rPr lang="tr-TR" sz="2800" dirty="0"/>
              <a:t>ve malzemeler = Eleman’ın dolar üzerinden maliyetinin 10 katı.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Yönetim </a:t>
            </a:r>
            <a:r>
              <a:rPr lang="tr-TR" sz="2800" dirty="0"/>
              <a:t>toplam giderleri = 100 milyar dolar.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Taşıma </a:t>
            </a:r>
            <a:r>
              <a:rPr lang="tr-TR" sz="2800" dirty="0"/>
              <a:t>giderleri = 3 milyar dolar.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Satın </a:t>
            </a:r>
            <a:r>
              <a:rPr lang="tr-TR" sz="2800" dirty="0"/>
              <a:t>alınanlar tüm parçaların yüzde doksan yedisi</a:t>
            </a:r>
            <a:r>
              <a:rPr lang="tr-TR" sz="2800" dirty="0" smtClean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59156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7"/>
          <p:cNvSpPr txBox="1">
            <a:spLocks/>
          </p:cNvSpPr>
          <p:nvPr/>
        </p:nvSpPr>
        <p:spPr>
          <a:xfrm>
            <a:off x="611560" y="620688"/>
            <a:ext cx="8352928" cy="6182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Kâr Potansiyeli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719572" y="2048649"/>
            <a:ext cx="81369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Tüm tedarik yöneticileri, satın alma fiyatını düşürerek, kârı arttırmayı </a:t>
            </a:r>
            <a:r>
              <a:rPr lang="tr-TR" sz="2800" dirty="0" smtClean="0"/>
              <a:t>amaçlar. Ham </a:t>
            </a:r>
            <a:r>
              <a:rPr lang="tr-TR" sz="2800" dirty="0"/>
              <a:t>madde tedariki, eskiden kâr dengeleyici olarak bilinirdi. Fakat </a:t>
            </a:r>
            <a:r>
              <a:rPr lang="tr-TR" sz="2800" dirty="0" smtClean="0"/>
              <a:t>daha sonradan </a:t>
            </a:r>
            <a:r>
              <a:rPr lang="tr-TR" sz="2800" dirty="0"/>
              <a:t>depolama maliyetlerinin artmasıyla eski potansiyelini kaybetti. </a:t>
            </a:r>
            <a:r>
              <a:rPr lang="tr-TR" sz="2800" dirty="0" smtClean="0"/>
              <a:t>Satın almada </a:t>
            </a:r>
            <a:r>
              <a:rPr lang="tr-TR" sz="2800" dirty="0"/>
              <a:t>fiyat düşürücü birçok fırsat vardır. Satışlar sabit kaldığı sürece, </a:t>
            </a:r>
            <a:r>
              <a:rPr lang="tr-TR" sz="2800" dirty="0" smtClean="0"/>
              <a:t>alış fiyatındaki </a:t>
            </a:r>
            <a:r>
              <a:rPr lang="tr-TR" sz="2800" dirty="0"/>
              <a:t>her bir kuruşluk indirim, direkt olarak kâra yansıyacaktır.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361141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önül-PC\Desktop\yeni sunumlar\+++++++++SATINALMA VE TEDARİK ZİNCİRİ\PNG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80" y="1039334"/>
            <a:ext cx="8576020" cy="476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10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755576" y="625827"/>
            <a:ext cx="8208911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Birleşik Malzeme Yönetimi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755576" y="219150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Birleşik malzeme yönetimi ile ilgili verilen sözler ne olursa olsun, bu </a:t>
            </a:r>
            <a:r>
              <a:rPr lang="tr-TR" sz="2800" dirty="0" smtClean="0"/>
              <a:t>sözlerin tutulması </a:t>
            </a:r>
            <a:r>
              <a:rPr lang="tr-TR" sz="2800" dirty="0"/>
              <a:t>çok emek isteyen bir konudur. Şirketlerde organize </a:t>
            </a:r>
            <a:r>
              <a:rPr lang="tr-TR" sz="2800" dirty="0" smtClean="0"/>
              <a:t>edilen alt </a:t>
            </a:r>
            <a:r>
              <a:rPr lang="tr-TR" sz="2800" dirty="0"/>
              <a:t>fonksiyonlar, ürün yönetimi yöneticilerinin birincil amaçları </a:t>
            </a:r>
            <a:r>
              <a:rPr lang="tr-TR" sz="2800" dirty="0" smtClean="0"/>
              <a:t>olarak öncelikle </a:t>
            </a:r>
            <a:r>
              <a:rPr lang="tr-TR" sz="2800" dirty="0"/>
              <a:t>kendilerini tatmin eden bir sonuç ortaya koymaktır. </a:t>
            </a:r>
          </a:p>
        </p:txBody>
      </p:sp>
    </p:spTree>
    <p:extLst>
      <p:ext uri="{BB962C8B-B14F-4D97-AF65-F5344CB8AC3E}">
        <p14:creationId xmlns:p14="http://schemas.microsoft.com/office/powerpoint/2010/main" val="25708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Gönül-PC\Desktop\yeni sunumlar\+++++++++SATINALMA VE TEDARİK ZİNCİRİ\PNG\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412776"/>
            <a:ext cx="870487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91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8" y="641485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Yıllık Envanter -Sipariş- Taşıma Maliyetleri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83566" y="2492896"/>
            <a:ext cx="82809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Yaklaşık bir hesaplama yapıldığında birim başına düşen taşıma maliyetinin </a:t>
            </a:r>
            <a:r>
              <a:rPr lang="tr-TR" sz="2800" dirty="0" smtClean="0"/>
              <a:t>en düşük </a:t>
            </a:r>
            <a:r>
              <a:rPr lang="tr-TR" sz="2800" dirty="0"/>
              <a:t>olması için yaklaşık 50.000 ünite ürünün bir anda sipariş edilmesi, </a:t>
            </a:r>
            <a:r>
              <a:rPr lang="tr-TR" sz="2800" dirty="0" smtClean="0"/>
              <a:t>yıllık taşıma </a:t>
            </a:r>
            <a:r>
              <a:rPr lang="tr-TR" sz="2800" dirty="0"/>
              <a:t>maliyetini en aza indirir. Dikkat edilmesi gereken bir </a:t>
            </a:r>
            <a:r>
              <a:rPr lang="tr-TR" sz="2800" dirty="0" smtClean="0"/>
              <a:t>konu şudur ki </a:t>
            </a:r>
            <a:r>
              <a:rPr lang="tr-TR" sz="2800" dirty="0"/>
              <a:t>henüz tespit edilemeyen birçok maliyet vardır. Bu nedenle “yıllık </a:t>
            </a:r>
            <a:r>
              <a:rPr lang="tr-TR" sz="2800" dirty="0" smtClean="0"/>
              <a:t>maliyet” adı </a:t>
            </a:r>
            <a:r>
              <a:rPr lang="tr-TR" sz="2800" dirty="0"/>
              <a:t>altında net bir “toplam yıllık maliyet” oluşturulamamaktadır. </a:t>
            </a:r>
          </a:p>
        </p:txBody>
      </p:sp>
    </p:spTree>
    <p:extLst>
      <p:ext uri="{BB962C8B-B14F-4D97-AF65-F5344CB8AC3E}">
        <p14:creationId xmlns:p14="http://schemas.microsoft.com/office/powerpoint/2010/main" val="232333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8" y="692696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Satın Alma </a:t>
            </a:r>
            <a:r>
              <a:rPr lang="tr-TR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İçin </a:t>
            </a:r>
          </a:p>
          <a:p>
            <a:r>
              <a:rPr lang="tr-TR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Organizasyon</a:t>
            </a:r>
            <a:endParaRPr lang="tr-TR" sz="5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83568" y="2623552"/>
            <a:ext cx="81369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Satın alma koordinasyonu, hem yapıyı hem de dizaynı içine alır. Satın </a:t>
            </a:r>
            <a:r>
              <a:rPr lang="tr-TR" sz="2800" dirty="0" smtClean="0"/>
              <a:t>alma konusunda </a:t>
            </a:r>
            <a:r>
              <a:rPr lang="tr-TR" sz="2800" dirty="0"/>
              <a:t>yapı demek bütün yolları tasarlayarak bunları yapı </a:t>
            </a:r>
            <a:r>
              <a:rPr lang="tr-TR" sz="2800" dirty="0" smtClean="0"/>
              <a:t>içerisine dâhil </a:t>
            </a:r>
            <a:r>
              <a:rPr lang="tr-TR" sz="2800" dirty="0"/>
              <a:t>etmek demektir. </a:t>
            </a:r>
            <a:r>
              <a:rPr lang="tr-TR" sz="2800" dirty="0" err="1"/>
              <a:t>Organizasyonel</a:t>
            </a:r>
            <a:r>
              <a:rPr lang="tr-TR" sz="2800" dirty="0"/>
              <a:t> dizayn aynı amaç için toplanan </a:t>
            </a:r>
            <a:r>
              <a:rPr lang="tr-TR" sz="2800" dirty="0" smtClean="0"/>
              <a:t>bir grubu </a:t>
            </a:r>
            <a:r>
              <a:rPr lang="tr-TR" sz="2800" dirty="0"/>
              <a:t>bir araya toplamakla başlar. Fakat bu yapı kendi başına verimli </a:t>
            </a:r>
            <a:r>
              <a:rPr lang="tr-TR" sz="2800" dirty="0" smtClean="0"/>
              <a:t>değildir.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8246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8" y="641485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3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Merkezî ve </a:t>
            </a:r>
            <a:endParaRPr lang="tr-TR" sz="53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tr-TR" sz="53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Merkezî Olmayan </a:t>
            </a:r>
            <a:r>
              <a:rPr lang="tr-TR" sz="53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Satın Alma</a:t>
            </a:r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368232176"/>
              </p:ext>
            </p:extLst>
          </p:nvPr>
        </p:nvGraphicFramePr>
        <p:xfrm>
          <a:off x="827584" y="2420888"/>
          <a:ext cx="7920880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304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1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1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1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2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804830007"/>
              </p:ext>
            </p:extLst>
          </p:nvPr>
        </p:nvGraphicFramePr>
        <p:xfrm>
          <a:off x="827584" y="1700808"/>
          <a:ext cx="7920880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134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graphicEl>
                                              <a:dgm id="{0917E5A9-7BFB-4743-804F-F7FFFF399F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6E497592-FCE1-4AD1-B278-27713FBB4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8FAC1B42-9DB6-4871-BEED-25DA55F82C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dgm id="{69E62541-28A5-446D-B7C6-D9DECAB480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CFAB75E7-50A3-410D-9798-2A29680A4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önül-PC\Desktop\yeni sunumlar\+++++++++SATINALMA VE TEDARİK ZİNCİRİ\PNG\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98" y="1844824"/>
            <a:ext cx="882232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79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Gönül-PC\Desktop\yeni sunumlar\+++++++++SATINALMA VE TEDARİK ZİNCİRİ\PNG\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7200800" cy="675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şlık 7"/>
          <p:cNvSpPr txBox="1">
            <a:spLocks/>
          </p:cNvSpPr>
          <p:nvPr/>
        </p:nvSpPr>
        <p:spPr>
          <a:xfrm>
            <a:off x="611558" y="116632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Gelecek Planlama Konsepti</a:t>
            </a:r>
          </a:p>
        </p:txBody>
      </p:sp>
    </p:spTree>
    <p:extLst>
      <p:ext uri="{BB962C8B-B14F-4D97-AF65-F5344CB8AC3E}">
        <p14:creationId xmlns:p14="http://schemas.microsoft.com/office/powerpoint/2010/main" val="59438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8" y="641485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Verileri Raporlama Görevi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11558" y="1772816"/>
            <a:ext cx="83529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Profesyonel satın alma organizasyonu, bu yapının büyüklüğü tarafından </a:t>
            </a:r>
            <a:r>
              <a:rPr lang="tr-TR" sz="2800" dirty="0" smtClean="0"/>
              <a:t>belirlenir. </a:t>
            </a:r>
            <a:r>
              <a:rPr lang="tr-TR" sz="2800" dirty="0" err="1" smtClean="0"/>
              <a:t>Fortune</a:t>
            </a:r>
            <a:r>
              <a:rPr lang="tr-TR" sz="2800" dirty="0" smtClean="0"/>
              <a:t> </a:t>
            </a:r>
            <a:r>
              <a:rPr lang="tr-TR" sz="2800" dirty="0"/>
              <a:t>500’e göre esas olan, satın alma müdürünün direkt </a:t>
            </a:r>
            <a:r>
              <a:rPr lang="tr-TR" sz="2800" dirty="0" smtClean="0"/>
              <a:t>olarak üretim </a:t>
            </a:r>
            <a:r>
              <a:rPr lang="tr-TR" sz="2800" dirty="0"/>
              <a:t>sorumlusuna rapor vermesidir. Bu, aynı zamanda orta büyüklükte </a:t>
            </a:r>
            <a:r>
              <a:rPr lang="tr-TR" sz="2800" dirty="0" smtClean="0"/>
              <a:t>şirketler için </a:t>
            </a:r>
            <a:r>
              <a:rPr lang="tr-TR" sz="2800" dirty="0"/>
              <a:t>de geçerlidir. Daha etkileyici olmak için satın alma </a:t>
            </a:r>
            <a:r>
              <a:rPr lang="tr-TR" sz="2800" dirty="0" smtClean="0"/>
              <a:t>komisyonunda bulunan </a:t>
            </a:r>
            <a:r>
              <a:rPr lang="tr-TR" sz="2800" dirty="0"/>
              <a:t>kişi başka hiçbir ana işi üstlenmemelidir. </a:t>
            </a:r>
          </a:p>
        </p:txBody>
      </p:sp>
    </p:spTree>
    <p:extLst>
      <p:ext uri="{BB962C8B-B14F-4D97-AF65-F5344CB8AC3E}">
        <p14:creationId xmlns:p14="http://schemas.microsoft.com/office/powerpoint/2010/main" val="428126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7" y="198918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Tedarik Yönetim Konsepti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932040" y="1124744"/>
            <a:ext cx="4032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Tedarik </a:t>
            </a:r>
            <a:r>
              <a:rPr lang="tr-TR" dirty="0"/>
              <a:t>yönetimi konseptine ait bazı gelişmekte olan </a:t>
            </a:r>
            <a:r>
              <a:rPr lang="tr-TR" dirty="0" err="1" smtClean="0"/>
              <a:t>organizasyonel</a:t>
            </a:r>
            <a:r>
              <a:rPr lang="tr-TR" dirty="0" smtClean="0"/>
              <a:t> fonksiyonel </a:t>
            </a:r>
            <a:r>
              <a:rPr lang="tr-TR" dirty="0"/>
              <a:t>alan </a:t>
            </a:r>
            <a:r>
              <a:rPr lang="tr-TR" dirty="0" smtClean="0"/>
              <a:t>örnekleri </a:t>
            </a:r>
            <a:r>
              <a:rPr lang="tr-TR" dirty="0"/>
              <a:t>ş</a:t>
            </a:r>
            <a:r>
              <a:rPr lang="de-DE" dirty="0" err="1" smtClean="0"/>
              <a:t>ekil</a:t>
            </a:r>
            <a:r>
              <a:rPr lang="tr-TR" dirty="0" smtClean="0"/>
              <a:t>de </a:t>
            </a:r>
            <a:r>
              <a:rPr lang="de-DE" dirty="0" err="1" smtClean="0"/>
              <a:t>gösterildiği</a:t>
            </a:r>
            <a:r>
              <a:rPr lang="de-DE" dirty="0" smtClean="0"/>
              <a:t> </a:t>
            </a:r>
            <a:r>
              <a:rPr lang="de-DE" dirty="0" err="1" smtClean="0"/>
              <a:t>gibi</a:t>
            </a:r>
            <a:r>
              <a:rPr lang="de-DE" dirty="0" smtClean="0"/>
              <a:t> </a:t>
            </a:r>
            <a:r>
              <a:rPr lang="de-DE" dirty="0" err="1" smtClean="0"/>
              <a:t>olu</a:t>
            </a:r>
            <a:r>
              <a:rPr lang="tr-TR" dirty="0" err="1" smtClean="0"/>
              <a:t>şur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Picture 3" descr="C:\Users\Gönül-PC\Desktop\yeni sunumlar\+++++++++SATINALMA VE TEDARİK ZİNCİRİ\PNG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34" y="1556792"/>
            <a:ext cx="7265204" cy="498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önül-PC\Desktop\yeni sunumlar\+++++++++SATINALMA VE TEDARİK ZİNCİRİ\PNG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71686"/>
            <a:ext cx="8820472" cy="474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16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Gönül-PC\Desktop\yeni sunumlar\+++++++++SATINALMA VE TEDARİK ZİNCİRİ\PNG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0" y="745864"/>
            <a:ext cx="8781260" cy="47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15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8" y="641485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n-NO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Profesyonellik, Satın Alma ve Tedarik Yönetimi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11558" y="2694399"/>
            <a:ext cx="83529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Tedarik Yönetimi Enstitüsü üç farklı uzmanlık sertifikası </a:t>
            </a:r>
            <a:r>
              <a:rPr lang="tr-TR" sz="2000" dirty="0" smtClean="0"/>
              <a:t>sunmaktadır: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Tedarik </a:t>
            </a:r>
            <a:r>
              <a:rPr lang="tr-TR" sz="2000" dirty="0"/>
              <a:t>Yönetimi Uzman Sertifikası (TYUS), </a:t>
            </a:r>
            <a:endParaRPr lang="tr-TR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Tedarik </a:t>
            </a:r>
            <a:r>
              <a:rPr lang="tr-TR" sz="2000" dirty="0"/>
              <a:t>Yönetimi </a:t>
            </a:r>
            <a:r>
              <a:rPr lang="tr-TR" sz="2000" dirty="0" smtClean="0"/>
              <a:t>Sertifikası (TYS),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Tedarik </a:t>
            </a:r>
            <a:r>
              <a:rPr lang="tr-TR" sz="2000" dirty="0"/>
              <a:t>Farklılığı Uzmanlık Sertifikası (TFUS</a:t>
            </a:r>
            <a:r>
              <a:rPr lang="tr-TR" sz="2000" dirty="0" smtClean="0"/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000" dirty="0" smtClean="0"/>
              <a:t>TYUS </a:t>
            </a:r>
            <a:r>
              <a:rPr lang="tr-TR" sz="2000" dirty="0"/>
              <a:t>ve TYS aynı </a:t>
            </a:r>
            <a:r>
              <a:rPr lang="tr-TR" sz="2000" dirty="0" smtClean="0"/>
              <a:t>seviyede teknik </a:t>
            </a:r>
            <a:r>
              <a:rPr lang="tr-TR" sz="2000" dirty="0"/>
              <a:t>ve yönetim bilgisi gerektirdiği için benzerdir.</a:t>
            </a:r>
          </a:p>
        </p:txBody>
      </p:sp>
    </p:spTree>
    <p:extLst>
      <p:ext uri="{BB962C8B-B14F-4D97-AF65-F5344CB8AC3E}">
        <p14:creationId xmlns:p14="http://schemas.microsoft.com/office/powerpoint/2010/main" val="387100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Gönül-PC\Desktop\yeni sunumlar\+++++++++SATINALMA VE TEDARİK ZİNCİRİ\PNG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60648"/>
            <a:ext cx="866720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1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7"/>
          <p:cNvSpPr txBox="1">
            <a:spLocks/>
          </p:cNvSpPr>
          <p:nvPr/>
        </p:nvSpPr>
        <p:spPr>
          <a:xfrm>
            <a:off x="611556" y="316325"/>
            <a:ext cx="8352929" cy="6429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n-NO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Tedarik Yönetimi Mükemmellik Ödülü Enstitüsü</a:t>
            </a:r>
          </a:p>
        </p:txBody>
      </p:sp>
      <p:sp>
        <p:nvSpPr>
          <p:cNvPr id="7" name="Dikdörtgen 6"/>
          <p:cNvSpPr/>
          <p:nvPr/>
        </p:nvSpPr>
        <p:spPr>
          <a:xfrm>
            <a:off x="683568" y="2636912"/>
            <a:ext cx="83529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Her yıl ISM, tedarik yönetimi uzmanlığında yüksek başarı sergileyen </a:t>
            </a:r>
            <a:r>
              <a:rPr lang="tr-TR" sz="2800" dirty="0" smtClean="0"/>
              <a:t>kurumları belirler</a:t>
            </a:r>
            <a:r>
              <a:rPr lang="tr-TR" sz="2800" dirty="0"/>
              <a:t>. Kazanan kurumlar, dört kategoride belirlenir:</a:t>
            </a:r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544718151"/>
              </p:ext>
            </p:extLst>
          </p:nvPr>
        </p:nvGraphicFramePr>
        <p:xfrm>
          <a:off x="683568" y="4021907"/>
          <a:ext cx="8352929" cy="2192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2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75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Graphic spid="2" grpId="0">
        <p:bldAsOne/>
      </p:bldGraphic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703</Words>
  <Application>Microsoft Office PowerPoint</Application>
  <PresentationFormat>Ekran Gösterisi (4:3)</PresentationFormat>
  <Paragraphs>84</Paragraphs>
  <Slides>27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NOBEL-PC1</dc:creator>
  <cp:lastModifiedBy>Windows Kullanıcısı</cp:lastModifiedBy>
  <cp:revision>123</cp:revision>
  <dcterms:created xsi:type="dcterms:W3CDTF">2015-12-15T06:56:27Z</dcterms:created>
  <dcterms:modified xsi:type="dcterms:W3CDTF">2024-03-27T09:19:51Z</dcterms:modified>
</cp:coreProperties>
</file>